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51" autoAdjust="0"/>
    <p:restoredTop sz="94767" autoAdjust="0"/>
  </p:normalViewPr>
  <p:slideViewPr>
    <p:cSldViewPr>
      <p:cViewPr varScale="1">
        <p:scale>
          <a:sx n="41" d="100"/>
          <a:sy n="41" d="100"/>
        </p:scale>
        <p:origin x="-16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3" d="100"/>
          <a:sy n="33" d="100"/>
        </p:scale>
        <p:origin x="-888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C37C9-E605-4DEF-8E37-2681A853BE38}" type="datetimeFigureOut">
              <a:rPr lang="hu-HU" smtClean="0"/>
              <a:t>2011.06.16.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1A967D-1404-46D6-B64F-9CC694C4BBD2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A967D-1404-46D6-B64F-9CC694C4BBD2}" type="slidenum">
              <a:rPr lang="hu-HU" smtClean="0"/>
              <a:t>2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412F-E24A-495E-BDD1-1D07F6BE327F}" type="datetimeFigureOut">
              <a:rPr lang="hu-HU" smtClean="0"/>
              <a:t>2011.06.15.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B9878-AE28-4D94-B0BE-F155DE84C54C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412F-E24A-495E-BDD1-1D07F6BE327F}" type="datetimeFigureOut">
              <a:rPr lang="hu-HU" smtClean="0"/>
              <a:t>2011.06.15.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B9878-AE28-4D94-B0BE-F155DE84C54C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412F-E24A-495E-BDD1-1D07F6BE327F}" type="datetimeFigureOut">
              <a:rPr lang="hu-HU" smtClean="0"/>
              <a:t>2011.06.15.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B9878-AE28-4D94-B0BE-F155DE84C54C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412F-E24A-495E-BDD1-1D07F6BE327F}" type="datetimeFigureOut">
              <a:rPr lang="hu-HU" smtClean="0"/>
              <a:t>2011.06.15.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B9878-AE28-4D94-B0BE-F155DE84C54C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412F-E24A-495E-BDD1-1D07F6BE327F}" type="datetimeFigureOut">
              <a:rPr lang="hu-HU" smtClean="0"/>
              <a:t>2011.06.15.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B9878-AE28-4D94-B0BE-F155DE84C54C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412F-E24A-495E-BDD1-1D07F6BE327F}" type="datetimeFigureOut">
              <a:rPr lang="hu-HU" smtClean="0"/>
              <a:t>2011.06.15.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B9878-AE28-4D94-B0BE-F155DE84C54C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412F-E24A-495E-BDD1-1D07F6BE327F}" type="datetimeFigureOut">
              <a:rPr lang="hu-HU" smtClean="0"/>
              <a:t>2011.06.15.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B9878-AE28-4D94-B0BE-F155DE84C54C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412F-E24A-495E-BDD1-1D07F6BE327F}" type="datetimeFigureOut">
              <a:rPr lang="hu-HU" smtClean="0"/>
              <a:t>2011.06.15.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B9878-AE28-4D94-B0BE-F155DE84C54C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412F-E24A-495E-BDD1-1D07F6BE327F}" type="datetimeFigureOut">
              <a:rPr lang="hu-HU" smtClean="0"/>
              <a:t>2011.06.15.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B9878-AE28-4D94-B0BE-F155DE84C54C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412F-E24A-495E-BDD1-1D07F6BE327F}" type="datetimeFigureOut">
              <a:rPr lang="hu-HU" smtClean="0"/>
              <a:t>2011.06.15.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B9878-AE28-4D94-B0BE-F155DE84C54C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412F-E24A-495E-BDD1-1D07F6BE327F}" type="datetimeFigureOut">
              <a:rPr lang="hu-HU" smtClean="0"/>
              <a:t>2011.06.15.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B9878-AE28-4D94-B0BE-F155DE84C54C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C412F-E24A-495E-BDD1-1D07F6BE327F}" type="datetimeFigureOut">
              <a:rPr lang="hu-HU" smtClean="0"/>
              <a:t>2011.06.15.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B9878-AE28-4D94-B0BE-F155DE84C54C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Bácskai Kultúrpalota</a:t>
            </a:r>
            <a:endParaRPr lang="hu-HU" b="1" dirty="0">
              <a:solidFill>
                <a:schemeClr val="bg2">
                  <a:lumMod val="2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b="1" dirty="0" smtClean="0">
                <a:latin typeface="Andalus" pitchFamily="18" charset="-78"/>
                <a:cs typeface="Andalus" pitchFamily="18" charset="-78"/>
              </a:rPr>
              <a:t>2011. Június 16.</a:t>
            </a:r>
            <a:endParaRPr lang="hu-HU" b="1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rasz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8424936" cy="626469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lászlé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5" y="404664"/>
            <a:ext cx="8515350" cy="60486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_baja_belvarosi_virago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4104456" cy="28596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múze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573016"/>
            <a:ext cx="3962239" cy="27636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 descr="kepta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332656"/>
            <a:ext cx="4032448" cy="28803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városház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3573016"/>
            <a:ext cx="4104456" cy="280831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kp épüle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8352928" cy="612068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épüle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906" y="332656"/>
            <a:ext cx="8490460" cy="612068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üvegabla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8539336" cy="640450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aléria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877" y="1556792"/>
            <a:ext cx="8577423" cy="388843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szl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04664"/>
            <a:ext cx="8490496" cy="619268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sigalépcső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8568952" cy="633670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once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60648"/>
            <a:ext cx="3960440" cy="62646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 descr="nagytere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332656"/>
            <a:ext cx="3816424" cy="626469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ja_madartavla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32656"/>
            <a:ext cx="8496944" cy="6192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űsor miks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2891701"/>
            <a:ext cx="4925144" cy="3603563"/>
          </a:xfrm>
          <a:prstGeom prst="rect">
            <a:avLst/>
          </a:prstGeom>
        </p:spPr>
      </p:pic>
      <p:pic>
        <p:nvPicPr>
          <p:cNvPr id="2" name="Picture 1" descr="koncert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19" y="332656"/>
            <a:ext cx="8705444" cy="619268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iállítá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8634512" cy="612068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gytere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3888432" cy="61206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 descr="nagyterem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0176" y="332656"/>
            <a:ext cx="3968288" cy="61206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 cstate="print">
            <a:lum bright="-10000" contrast="-40000"/>
          </a:blip>
          <a:stretch>
            <a:fillRect/>
          </a:stretch>
        </p:blipFill>
        <p:spPr>
          <a:xfrm>
            <a:off x="1403648" y="1196752"/>
            <a:ext cx="6719851" cy="439248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j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8424936" cy="62646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jóózá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04664"/>
            <a:ext cx="8424936" cy="60486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emenc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04664"/>
            <a:ext cx="8496944" cy="604867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emen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9240" y="332656"/>
            <a:ext cx="8440282" cy="61206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emenc álll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8496944" cy="63367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ja-esti-sugovi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8352928" cy="619268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8352928" cy="619268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8</Words>
  <Application>Microsoft Office PowerPoint</Application>
  <PresentationFormat>On-screen Show (4:3)</PresentationFormat>
  <Paragraphs>3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Bácskai Kultúrpalota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Unlaf</dc:creator>
  <cp:lastModifiedBy>Unlaf</cp:lastModifiedBy>
  <cp:revision>7</cp:revision>
  <dcterms:created xsi:type="dcterms:W3CDTF">2011-06-15T21:08:04Z</dcterms:created>
  <dcterms:modified xsi:type="dcterms:W3CDTF">2011-06-15T22:14:56Z</dcterms:modified>
</cp:coreProperties>
</file>