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25AB92-D17F-4893-83A2-4F6FDDFFC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u-HU" dirty="0">
                <a:solidFill>
                  <a:schemeClr val="accent2"/>
                </a:solidFill>
              </a:rPr>
              <a:t>Térségünk Gabonatermesztésének 										Kihívásai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227ACBC-0AF4-4205-A900-792461D6AB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Vancsura Kornél</a:t>
            </a:r>
          </a:p>
          <a:p>
            <a:r>
              <a:rPr lang="hu-HU" dirty="0">
                <a:solidFill>
                  <a:schemeClr val="tx1"/>
                </a:solidFill>
              </a:rPr>
              <a:t>FEBAGRO Zrt.</a:t>
            </a:r>
          </a:p>
        </p:txBody>
      </p:sp>
    </p:spTree>
    <p:extLst>
      <p:ext uri="{BB962C8B-B14F-4D97-AF65-F5344CB8AC3E}">
        <p14:creationId xmlns:p14="http://schemas.microsoft.com/office/powerpoint/2010/main" val="346485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3A3FDB96-5737-46D9-9C7A-D12F4A246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814" y="158262"/>
            <a:ext cx="6260124" cy="63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3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5C16F58-6854-4FCD-8E16-3C5668A62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292" y="369277"/>
            <a:ext cx="5196254" cy="627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9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00BF5605-8248-47F7-8D0E-347F40580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416" y="237392"/>
            <a:ext cx="4809392" cy="639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0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A0FB2467-49C2-47C4-A946-CB0D74AEB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854" y="298938"/>
            <a:ext cx="5460023" cy="625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3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F6A8BC-D5AD-47CB-9810-84607F34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545123"/>
            <a:ext cx="8737671" cy="4404946"/>
          </a:xfrm>
        </p:spPr>
        <p:txBody>
          <a:bodyPr/>
          <a:lstStyle/>
          <a:p>
            <a:pPr algn="ctr"/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sz="5400" dirty="0">
                <a:solidFill>
                  <a:schemeClr val="accent2"/>
                </a:solidFill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38213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12B87872-0969-4363-B9FC-0FA6D1BCB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970" y="448408"/>
            <a:ext cx="8625254" cy="55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0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18BEA8C9-6350-44F4-9182-B27F4FE47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031" y="415604"/>
            <a:ext cx="8790598" cy="305735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DEF9591-1178-42F5-929A-AEB5E0118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2" y="3472962"/>
            <a:ext cx="8790598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7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6B5AEF03-C396-4E74-BFB9-AA1714DF3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545123"/>
            <a:ext cx="8440615" cy="54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0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3EE45C17-31C5-445D-B152-C3EA71837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423" y="835270"/>
            <a:ext cx="8493369" cy="52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2D426A1-4B22-43AA-9220-6995046C5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272244"/>
            <a:ext cx="6251333" cy="365791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38093B0-4AB9-4206-A17D-7D8C298AE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1" y="2558245"/>
            <a:ext cx="6416886" cy="40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8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AD348E08-C4E1-4ECB-AD31-81A099DB0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047" y="334108"/>
            <a:ext cx="8827476" cy="57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5675B535-673F-46E9-871F-AA1FECC09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239" y="395654"/>
            <a:ext cx="9117624" cy="56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1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B9BF2F79-937F-473C-9160-F48585FF8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733" y="483577"/>
            <a:ext cx="9267092" cy="58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61452"/>
      </p:ext>
    </p:extLst>
  </p:cSld>
  <p:clrMapOvr>
    <a:masterClrMapping/>
  </p:clrMapOvr>
</p:sld>
</file>

<file path=ppt/theme/theme1.xml><?xml version="1.0" encoding="utf-8"?>
<a:theme xmlns:a="http://schemas.openxmlformats.org/drawingml/2006/main" name="Dimenzió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</TotalTime>
  <Words>7</Words>
  <Application>Microsoft Office PowerPoint</Application>
  <PresentationFormat>Szélesvásznú</PresentationFormat>
  <Paragraphs>4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Dimenzió</vt:lpstr>
      <vt:lpstr>Térségünk Gabonatermesztésének           Kihívásai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   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Gabonatermesztés Kihívásai</dc:title>
  <dc:creator>Vancsura Kornél</dc:creator>
  <cp:lastModifiedBy>Vancsura Kornél</cp:lastModifiedBy>
  <cp:revision>10</cp:revision>
  <dcterms:created xsi:type="dcterms:W3CDTF">2017-06-07T12:40:52Z</dcterms:created>
  <dcterms:modified xsi:type="dcterms:W3CDTF">2017-06-08T07:30:23Z</dcterms:modified>
</cp:coreProperties>
</file>