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28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3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34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266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4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0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17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81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856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10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89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94739-4DA6-496B-954B-13B572175EB3}" type="datetimeFigureOut">
              <a:rPr lang="hu-HU" smtClean="0"/>
              <a:t>2018.06.07.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D70B-616A-424C-9DC3-CE58C41EE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92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6000" dirty="0" smtClean="0"/>
              <a:t>Aktuális hírek a gabonaágazatról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3712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Világszintű terméskilátások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Kukorica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250642"/>
            <a:ext cx="328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UDSA, mértékegység – millió tonna</a:t>
            </a:r>
            <a:endParaRPr lang="hu-HU" sz="1400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94" y="2132856"/>
            <a:ext cx="768835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3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Világpiaci gabonaárak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75454" y="5969025"/>
            <a:ext cx="700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Európai Bizottság, mértékegység USD/tonna, </a:t>
            </a:r>
            <a:r>
              <a:rPr lang="hu-HU" sz="1400" i="1" dirty="0" err="1" smtClean="0"/>
              <a:t>wheat-búza</a:t>
            </a:r>
            <a:r>
              <a:rPr lang="hu-HU" sz="1400" i="1" dirty="0" smtClean="0"/>
              <a:t>, </a:t>
            </a:r>
            <a:r>
              <a:rPr lang="hu-HU" sz="1400" i="1" dirty="0" err="1" smtClean="0"/>
              <a:t>barley-árpa</a:t>
            </a:r>
            <a:r>
              <a:rPr lang="hu-HU" sz="1400" i="1" dirty="0" smtClean="0"/>
              <a:t>, </a:t>
            </a:r>
            <a:r>
              <a:rPr lang="hu-HU" sz="1400" i="1" dirty="0" err="1" smtClean="0"/>
              <a:t>maize-kukorica</a:t>
            </a:r>
            <a:endParaRPr lang="hu-HU" sz="1400" i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56792"/>
            <a:ext cx="835001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4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Hazai gabonaárak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75454" y="6115681"/>
            <a:ext cx="4240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Agrárgazdasági Kutató Intézet, </a:t>
            </a:r>
            <a:r>
              <a:rPr lang="hu-HU" sz="1400" i="1" dirty="0" err="1" smtClean="0"/>
              <a:t>Macrotrends.net</a:t>
            </a:r>
            <a:endParaRPr lang="hu-HU" sz="1400" i="1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06" y="1340767"/>
            <a:ext cx="7979298" cy="477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6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időjárási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Január és február </a:t>
            </a:r>
            <a:r>
              <a:rPr lang="hu-HU" dirty="0" smtClean="0"/>
              <a:t>- jelentős hőmérséklet-többlet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341267" cy="369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83568" y="5942865"/>
            <a:ext cx="6397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Európai Bizottság (kék sávok – csapadéktöbblet, piros sávok – csapadékhiány, </a:t>
            </a:r>
          </a:p>
          <a:p>
            <a:r>
              <a:rPr lang="hu-HU" sz="1400" i="1" dirty="0" smtClean="0"/>
              <a:t>sárga körök – hőmérséklet-többlet)</a:t>
            </a:r>
            <a:endParaRPr lang="hu-HU" sz="1400" i="1" dirty="0"/>
          </a:p>
        </p:txBody>
      </p:sp>
    </p:spTree>
    <p:extLst>
      <p:ext uri="{BB962C8B-B14F-4D97-AF65-F5344CB8AC3E}">
        <p14:creationId xmlns:p14="http://schemas.microsoft.com/office/powerpoint/2010/main" val="388082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időjárási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Március</a:t>
            </a:r>
            <a:r>
              <a:rPr lang="hu-HU" dirty="0" smtClean="0"/>
              <a:t>- elhúzódó hideghullám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5942865"/>
            <a:ext cx="6999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Európai Bizottság (világoskék sávok – hideghullám, sötétkék sávok – csapadéktöbblet, </a:t>
            </a:r>
          </a:p>
          <a:p>
            <a:r>
              <a:rPr lang="hu-HU" sz="1400" i="1" dirty="0" smtClean="0"/>
              <a:t>piros sávok – csapadékhiány, sárga körök – hőmérséklet-többlet)</a:t>
            </a:r>
            <a:endParaRPr lang="hu-HU" sz="1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95187"/>
            <a:ext cx="4278762" cy="369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61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időjárási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Április és május </a:t>
            </a:r>
            <a:r>
              <a:rPr lang="hu-HU" dirty="0" smtClean="0"/>
              <a:t>– erős felmelegedés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5942865"/>
            <a:ext cx="6357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Európai Bizottság (kék sávok – csapadéktöbblet, piros sávok – csapadékhiány,</a:t>
            </a:r>
          </a:p>
          <a:p>
            <a:r>
              <a:rPr lang="hu-HU" sz="1400" i="1" dirty="0" smtClean="0"/>
              <a:t> sárga körök – hőmérséklet-többlet)</a:t>
            </a:r>
            <a:endParaRPr lang="hu-HU" sz="1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5" y="2220687"/>
            <a:ext cx="4213534" cy="363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15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időjárási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Április és május </a:t>
            </a:r>
            <a:r>
              <a:rPr lang="hu-HU" dirty="0" smtClean="0"/>
              <a:t>– extrém napi közép-hőmérsékletek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250642"/>
            <a:ext cx="3332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Európai Bizottság, mértékegység - C</a:t>
            </a:r>
            <a:endParaRPr lang="hu-HU" sz="14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77720"/>
            <a:ext cx="5493708" cy="407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38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időjárási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Repce </a:t>
            </a:r>
            <a:r>
              <a:rPr lang="hu-HU" dirty="0" smtClean="0"/>
              <a:t>– virágzáskori napi maximumok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250642"/>
            <a:ext cx="3377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Európai Bizottság – mértékegység -C</a:t>
            </a:r>
            <a:endParaRPr lang="hu-HU" sz="1400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28" y="1844824"/>
            <a:ext cx="4812095" cy="439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73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Világszintű terméskilátások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Búza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250642"/>
            <a:ext cx="328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UDSA, mértékegység – millió tonna</a:t>
            </a:r>
            <a:endParaRPr lang="hu-HU" sz="14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1"/>
            <a:ext cx="7056784" cy="403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2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Világszintű terméskilátások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Búza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250642"/>
            <a:ext cx="328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UDSA, mértékegység – millió tonna</a:t>
            </a:r>
            <a:endParaRPr lang="hu-HU" sz="14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4548"/>
            <a:ext cx="7765457" cy="37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04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Világszintű terméskilátások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Kukorica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6250642"/>
            <a:ext cx="328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 UDSA, mértékegység – millió tonna</a:t>
            </a:r>
            <a:endParaRPr lang="hu-HU" sz="14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4" y="1988840"/>
            <a:ext cx="7091094" cy="393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29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199</Words>
  <Application>Microsoft Office PowerPoint</Application>
  <PresentationFormat>Diavetítés a képernyőre (4:3 oldalarány)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Aktuális hírek a gabonaágazatról</vt:lpstr>
      <vt:lpstr>Európai időjárási körülmények</vt:lpstr>
      <vt:lpstr>Európai időjárási körülmények</vt:lpstr>
      <vt:lpstr>Európai időjárási körülmények</vt:lpstr>
      <vt:lpstr>Európai időjárási körülmények</vt:lpstr>
      <vt:lpstr>Európai időjárási körülmények</vt:lpstr>
      <vt:lpstr>Világszintű terméskilátások</vt:lpstr>
      <vt:lpstr>Világszintű terméskilátások</vt:lpstr>
      <vt:lpstr>Világszintű terméskilátások</vt:lpstr>
      <vt:lpstr>Világszintű terméskilátások</vt:lpstr>
      <vt:lpstr>Világpiaci gabonaárak</vt:lpstr>
      <vt:lpstr>Hazai gabonaárak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Aktuális hírek a gabonaágazatról</dc:title>
  <dc:creator>Pálvölgyi László</dc:creator>
  <cp:lastModifiedBy>user</cp:lastModifiedBy>
  <cp:revision>10</cp:revision>
  <dcterms:created xsi:type="dcterms:W3CDTF">2018-06-01T10:39:09Z</dcterms:created>
  <dcterms:modified xsi:type="dcterms:W3CDTF">2018-06-07T05:19:50Z</dcterms:modified>
</cp:coreProperties>
</file>