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3" r:id="rId5"/>
    <p:sldId id="266" r:id="rId6"/>
    <p:sldId id="264" r:id="rId7"/>
    <p:sldId id="273" r:id="rId8"/>
    <p:sldId id="274" r:id="rId9"/>
    <p:sldId id="267" r:id="rId10"/>
    <p:sldId id="278" r:id="rId11"/>
    <p:sldId id="276" r:id="rId12"/>
    <p:sldId id="277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F70"/>
    <a:srgbClr val="212B56"/>
    <a:srgbClr val="10CCFF"/>
    <a:srgbClr val="1DA9FF"/>
    <a:srgbClr val="728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2" autoAdjust="0"/>
    <p:restoredTop sz="94723" autoAdjust="0"/>
  </p:normalViewPr>
  <p:slideViewPr>
    <p:cSldViewPr snapToGrid="0" snapToObjects="1">
      <p:cViewPr varScale="1">
        <p:scale>
          <a:sx n="65" d="100"/>
          <a:sy n="65" d="100"/>
        </p:scale>
        <p:origin x="-142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oter part" descr="CU_PPT_Template_Balk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"/>
          <a:stretch/>
        </p:blipFill>
        <p:spPr>
          <a:xfrm>
            <a:off x="0" y="5034661"/>
            <a:ext cx="9144000" cy="182333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04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41520" y="5183092"/>
            <a:ext cx="4431030" cy="465233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Title</a:t>
            </a:r>
            <a:r>
              <a:rPr lang="nl-NL" dirty="0" smtClean="0"/>
              <a:t> of </a:t>
            </a:r>
            <a:r>
              <a:rPr lang="nl-NL" dirty="0" err="1" smtClean="0"/>
              <a:t>presentation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41520" y="5666930"/>
            <a:ext cx="4431030" cy="3492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Day </a:t>
            </a:r>
            <a:r>
              <a:rPr lang="nl-NL" dirty="0" err="1" smtClean="0"/>
              <a:t>month</a:t>
            </a:r>
            <a:r>
              <a:rPr lang="nl-NL" dirty="0" smtClean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 | </a:t>
            </a:r>
            <a:r>
              <a:rPr lang="nl-NL" dirty="0" err="1" smtClean="0"/>
              <a:t>Location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586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CU_PPT_Templat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386" cy="6854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41520" y="5183092"/>
            <a:ext cx="4431030" cy="465233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 err="1" smtClean="0"/>
              <a:t>Chapter</a:t>
            </a:r>
            <a:r>
              <a:rPr lang="nl-NL" dirty="0" smtClean="0"/>
              <a:t> slide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541520" y="5666930"/>
            <a:ext cx="4431030" cy="3492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err="1" smtClean="0"/>
              <a:t>Subtitle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359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U background" descr="CU_PPT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192" cy="6858000"/>
          </a:xfrm>
          <a:prstGeom prst="rect">
            <a:avLst/>
          </a:prstGeom>
        </p:spPr>
      </p:pic>
      <p:pic>
        <p:nvPicPr>
          <p:cNvPr id="2050" name="Picture 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675" y="1884363"/>
            <a:ext cx="8208000" cy="573087"/>
          </a:xfrm>
        </p:spPr>
        <p:txBody>
          <a:bodyPr anchor="t" anchorCtr="0">
            <a:noAutofit/>
          </a:bodyPr>
          <a:lstStyle>
            <a:lvl1pPr algn="l">
              <a:defRPr sz="3000">
                <a:solidFill>
                  <a:srgbClr val="586F7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914650"/>
            <a:ext cx="8208000" cy="3211513"/>
          </a:xfrm>
        </p:spPr>
        <p:txBody>
          <a:bodyPr>
            <a:noAutofit/>
          </a:bodyPr>
          <a:lstStyle>
            <a:lvl1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1pPr>
            <a:lvl2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2pPr>
            <a:lvl3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3pPr>
            <a:lvl4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4pPr>
            <a:lvl5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 dirty="0"/>
          </a:p>
        </p:txBody>
      </p:sp>
      <p:cxnSp>
        <p:nvCxnSpPr>
          <p:cNvPr id="9" name="Rechte verbindingslijn 8"/>
          <p:cNvCxnSpPr/>
          <p:nvPr userDrawn="1"/>
        </p:nvCxnSpPr>
        <p:spPr>
          <a:xfrm>
            <a:off x="457200" y="1652085"/>
            <a:ext cx="8229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38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U background" descr="CU_PPT_Templa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192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4461"/>
            <a:ext cx="8208000" cy="4474078"/>
          </a:xfrm>
        </p:spPr>
        <p:txBody>
          <a:bodyPr tIns="0">
            <a:noAutofit/>
          </a:bodyPr>
          <a:lstStyle>
            <a:lvl1pPr marL="0" indent="0">
              <a:lnSpc>
                <a:spcPts val="2520"/>
              </a:lnSpc>
              <a:spcBef>
                <a:spcPts val="0"/>
              </a:spcBef>
              <a:spcAft>
                <a:spcPts val="5000"/>
              </a:spcAft>
              <a:buFontTx/>
              <a:buNone/>
              <a:defRPr sz="2100">
                <a:solidFill>
                  <a:schemeClr val="accent1"/>
                </a:solidFill>
              </a:defRPr>
            </a:lvl1pPr>
            <a:lvl2pPr marL="361950" indent="-361950">
              <a:lnSpc>
                <a:spcPts val="2520"/>
              </a:lnSpc>
              <a:spcBef>
                <a:spcPts val="0"/>
              </a:spcBef>
              <a:buFont typeface="Arial" pitchFamily="34" charset="0"/>
              <a:buChar char="•"/>
              <a:defRPr sz="2100">
                <a:solidFill>
                  <a:srgbClr val="586F70"/>
                </a:solidFill>
              </a:defRPr>
            </a:lvl2pPr>
            <a:lvl3pPr marL="714375" indent="-228600">
              <a:lnSpc>
                <a:spcPts val="2520"/>
              </a:lnSpc>
              <a:spcBef>
                <a:spcPts val="0"/>
              </a:spcBef>
              <a:buFont typeface="Courier New" pitchFamily="49" charset="0"/>
              <a:buChar char="-"/>
              <a:defRPr sz="2100">
                <a:solidFill>
                  <a:srgbClr val="586F70"/>
                </a:solidFill>
              </a:defRPr>
            </a:lvl3pPr>
            <a:lvl4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4pPr>
            <a:lvl5pPr>
              <a:lnSpc>
                <a:spcPts val="2520"/>
              </a:lnSpc>
              <a:spcBef>
                <a:spcPts val="0"/>
              </a:spcBef>
              <a:defRPr sz="2100">
                <a:solidFill>
                  <a:srgbClr val="586F7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19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U background" descr="CU_PPT_Templat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CU_PPT_Template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861"/>
            <a:ext cx="9144000" cy="633139"/>
          </a:xfrm>
          <a:prstGeom prst="rect">
            <a:avLst/>
          </a:prstGeom>
        </p:spPr>
      </p:pic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2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6260444"/>
            <a:ext cx="4686300" cy="316842"/>
          </a:xfrm>
        </p:spPr>
        <p:txBody>
          <a:bodyPr lIns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Optional</a:t>
            </a:r>
            <a:r>
              <a:rPr lang="nl-NL" dirty="0" smtClean="0"/>
              <a:t> </a:t>
            </a:r>
            <a:r>
              <a:rPr lang="nl-NL" dirty="0" err="1" smtClean="0"/>
              <a:t>caption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photo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34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CU_PPT_Template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868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76249" y="763200"/>
            <a:ext cx="8401051" cy="6048375"/>
          </a:xfrm>
        </p:spPr>
        <p:txBody>
          <a:bodyPr>
            <a:noAutofit/>
          </a:bodyPr>
          <a:lstStyle>
            <a:lvl1pPr marL="0" indent="0">
              <a:lnSpc>
                <a:spcPts val="59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0" indent="0">
              <a:lnSpc>
                <a:spcPts val="59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</a:defRPr>
            </a:lvl2pPr>
            <a:lvl3pPr marL="0" indent="0">
              <a:lnSpc>
                <a:spcPts val="5900"/>
              </a:lnSpc>
              <a:spcBef>
                <a:spcPts val="0"/>
              </a:spcBef>
              <a:buFontTx/>
              <a:buNone/>
              <a:tabLst/>
              <a:defRPr sz="3200">
                <a:solidFill>
                  <a:schemeClr val="bg1"/>
                </a:solidFill>
              </a:defRPr>
            </a:lvl3pPr>
            <a:lvl4pPr marL="0" indent="0">
              <a:lnSpc>
                <a:spcPts val="59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</a:defRPr>
            </a:lvl4pPr>
            <a:lvl5pPr marL="0" indent="0">
              <a:lnSpc>
                <a:spcPts val="59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nl-NL" dirty="0"/>
          </a:p>
        </p:txBody>
      </p:sp>
      <p:cxnSp>
        <p:nvCxnSpPr>
          <p:cNvPr id="11" name="Rechte verbindingslijn 10"/>
          <p:cNvCxnSpPr/>
          <p:nvPr userDrawn="1"/>
        </p:nvCxnSpPr>
        <p:spPr>
          <a:xfrm>
            <a:off x="596900" y="1652085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 userDrawn="1"/>
        </p:nvCxnSpPr>
        <p:spPr>
          <a:xfrm>
            <a:off x="596900" y="2399798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 userDrawn="1"/>
        </p:nvCxnSpPr>
        <p:spPr>
          <a:xfrm>
            <a:off x="596900" y="3147511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 userDrawn="1"/>
        </p:nvCxnSpPr>
        <p:spPr>
          <a:xfrm>
            <a:off x="596900" y="3895224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 userDrawn="1"/>
        </p:nvCxnSpPr>
        <p:spPr>
          <a:xfrm>
            <a:off x="596900" y="4642937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 userDrawn="1"/>
        </p:nvCxnSpPr>
        <p:spPr>
          <a:xfrm>
            <a:off x="596900" y="5390650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 userDrawn="1"/>
        </p:nvCxnSpPr>
        <p:spPr>
          <a:xfrm>
            <a:off x="596900" y="6138365"/>
            <a:ext cx="81788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62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FDC3-1A09-2A42-AF1F-16F292789739}" type="datetimeFigureOut">
              <a:rPr lang="nl-NL" smtClean="0"/>
              <a:pPr/>
              <a:t>7-6-2018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AD1F-5D3B-0F42-96DC-2A3BB7F1D65C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06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hungaryoffice@controlunion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2590"/>
          <a:stretch>
            <a:fillRect/>
          </a:stretch>
        </p:blipFill>
        <p:spPr/>
      </p:pic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2112264" y="5057385"/>
            <a:ext cx="7031736" cy="465233"/>
          </a:xfrm>
        </p:spPr>
        <p:txBody>
          <a:bodyPr/>
          <a:lstStyle/>
          <a:p>
            <a:r>
              <a:rPr lang="hu-HU" dirty="0" smtClean="0"/>
              <a:t>CU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lower</a:t>
            </a:r>
            <a:r>
              <a:rPr lang="hu-HU" dirty="0" smtClean="0"/>
              <a:t> </a:t>
            </a:r>
            <a:r>
              <a:rPr lang="hu-HU" dirty="0" err="1" smtClean="0"/>
              <a:t>Danube</a:t>
            </a:r>
            <a:r>
              <a:rPr lang="hu-HU" dirty="0" smtClean="0"/>
              <a:t> HUN </a:t>
            </a:r>
            <a:r>
              <a:rPr lang="hu-HU" dirty="0"/>
              <a:t>– SRB – BG - RO</a:t>
            </a:r>
            <a:r>
              <a:rPr lang="nl-NL" dirty="0"/>
              <a:t/>
            </a:r>
            <a:br>
              <a:rPr lang="nl-NL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nl-NL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6372987" y="5659957"/>
            <a:ext cx="2771013" cy="274678"/>
          </a:xfrm>
        </p:spPr>
        <p:txBody>
          <a:bodyPr/>
          <a:lstStyle/>
          <a:p>
            <a:r>
              <a:rPr lang="hu-HU" dirty="0" smtClean="0"/>
              <a:t>OKK </a:t>
            </a:r>
            <a:r>
              <a:rPr lang="hu-HU" dirty="0" err="1" smtClean="0"/>
              <a:t>Conference</a:t>
            </a:r>
            <a:r>
              <a:rPr lang="hu-HU" dirty="0" smtClean="0"/>
              <a:t>, Baja, 07-06-2018</a:t>
            </a:r>
            <a:endParaRPr lang="nl-NL" dirty="0"/>
          </a:p>
        </p:txBody>
      </p:sp>
      <p:pic>
        <p:nvPicPr>
          <p:cNvPr id="7" name="logo" descr="CU_PPT_Template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368" y="420624"/>
            <a:ext cx="8314182" cy="5227701"/>
          </a:xfrm>
        </p:spPr>
        <p:txBody>
          <a:bodyPr/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Köszönjük figyelmüket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Farkas Szilárd, MD / ügyvezető</a:t>
            </a:r>
            <a:br>
              <a:rPr lang="hu-HU" dirty="0"/>
            </a:br>
            <a:r>
              <a:rPr lang="hu-HU" dirty="0"/>
              <a:t>Control Union Hungária Kft</a:t>
            </a:r>
            <a:br>
              <a:rPr lang="hu-HU" dirty="0"/>
            </a:br>
            <a:r>
              <a:rPr lang="hu-HU" dirty="0" err="1" smtClean="0">
                <a:hlinkClick r:id="rId2"/>
              </a:rPr>
              <a:t>hungaryoffice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controlunion.com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Sasa Djurdjevic, </a:t>
            </a:r>
            <a:r>
              <a:rPr lang="hu-HU" dirty="0" err="1"/>
              <a:t>Jose</a:t>
            </a:r>
            <a:r>
              <a:rPr lang="hu-HU" dirty="0"/>
              <a:t> de </a:t>
            </a:r>
            <a:r>
              <a:rPr lang="hu-HU" dirty="0" smtClean="0"/>
              <a:t>Almeida, </a:t>
            </a:r>
            <a:br>
              <a:rPr lang="hu-HU" dirty="0" smtClean="0"/>
            </a:br>
            <a:r>
              <a:rPr lang="hu-HU" dirty="0" smtClean="0"/>
              <a:t>CU Danube </a:t>
            </a:r>
            <a:r>
              <a:rPr lang="hu-HU" dirty="0" err="1" smtClean="0"/>
              <a:t>D.o.o</a:t>
            </a:r>
            <a:r>
              <a:rPr lang="hu-HU" dirty="0" smtClean="0"/>
              <a:t>, </a:t>
            </a:r>
            <a:r>
              <a:rPr lang="hu-HU" dirty="0" err="1" smtClean="0"/>
              <a:t>Serbia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/>
              <a:t>Serbia</a:t>
            </a:r>
            <a:r>
              <a:rPr lang="hu-HU" dirty="0"/>
              <a:t>@</a:t>
            </a:r>
            <a:r>
              <a:rPr lang="hu-HU" dirty="0" err="1"/>
              <a:t>controlunion.com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83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572256" y="2549620"/>
            <a:ext cx="4431030" cy="465233"/>
          </a:xfrm>
        </p:spPr>
        <p:txBody>
          <a:bodyPr/>
          <a:lstStyle/>
          <a:p>
            <a:r>
              <a:rPr lang="hu-HU" dirty="0" smtClean="0"/>
              <a:t>CU Hungary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959608" y="3289490"/>
            <a:ext cx="4431030" cy="349250"/>
          </a:xfrm>
        </p:spPr>
        <p:txBody>
          <a:bodyPr/>
          <a:lstStyle/>
          <a:p>
            <a:r>
              <a:rPr lang="hu-HU" sz="1600" dirty="0" err="1" smtClean="0"/>
              <a:t>Presented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Mr</a:t>
            </a:r>
            <a:r>
              <a:rPr lang="hu-HU" sz="1600" dirty="0" smtClean="0"/>
              <a:t> Szilárd Farkas, MD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554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586F70"/>
                </a:solidFill>
              </a:rPr>
              <a:t>Control Union Hungária Kft: </a:t>
            </a:r>
            <a:br>
              <a:rPr lang="hu-HU" dirty="0" smtClean="0">
                <a:solidFill>
                  <a:srgbClr val="586F70"/>
                </a:solidFill>
              </a:rPr>
            </a:br>
            <a:r>
              <a:rPr lang="hu-HU" dirty="0" err="1" smtClean="0">
                <a:solidFill>
                  <a:srgbClr val="586F70"/>
                </a:solidFill>
              </a:rPr>
              <a:t>your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sourcing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surveyor</a:t>
            </a:r>
            <a:r>
              <a:rPr lang="hu-HU" dirty="0"/>
              <a:t> </a:t>
            </a:r>
            <a:r>
              <a:rPr lang="hu-HU" dirty="0" smtClean="0"/>
              <a:t>/ a kiindulási pont</a:t>
            </a:r>
            <a:r>
              <a:rPr lang="hu-HU" dirty="0" smtClean="0">
                <a:solidFill>
                  <a:srgbClr val="586F70"/>
                </a:solidFill>
              </a:rPr>
              <a:t/>
            </a:r>
            <a:br>
              <a:rPr lang="hu-HU" dirty="0" smtClean="0">
                <a:solidFill>
                  <a:srgbClr val="586F70"/>
                </a:solidFill>
              </a:rPr>
            </a:br>
            <a:endParaRPr lang="nl-NL" dirty="0">
              <a:solidFill>
                <a:srgbClr val="586F7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288484"/>
            <a:ext cx="8208000" cy="2837679"/>
          </a:xfrm>
        </p:spPr>
        <p:txBody>
          <a:bodyPr/>
          <a:lstStyle/>
          <a:p>
            <a:r>
              <a:rPr lang="hu-HU" dirty="0" smtClean="0">
                <a:solidFill>
                  <a:srgbClr val="586F70"/>
                </a:solidFill>
              </a:rPr>
              <a:t>70+ </a:t>
            </a:r>
            <a:r>
              <a:rPr lang="hu-HU" dirty="0" err="1" smtClean="0">
                <a:solidFill>
                  <a:srgbClr val="586F70"/>
                </a:solidFill>
              </a:rPr>
              <a:t>surveyors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contracted</a:t>
            </a:r>
            <a:r>
              <a:rPr lang="hu-HU" dirty="0" smtClean="0">
                <a:solidFill>
                  <a:srgbClr val="586F70"/>
                </a:solidFill>
              </a:rPr>
              <a:t> / </a:t>
            </a:r>
            <a:r>
              <a:rPr lang="hu-HU" dirty="0" err="1" smtClean="0">
                <a:solidFill>
                  <a:srgbClr val="586F70"/>
                </a:solidFill>
              </a:rPr>
              <a:t>70</a:t>
            </a:r>
            <a:r>
              <a:rPr lang="hu-HU" dirty="0" smtClean="0">
                <a:solidFill>
                  <a:srgbClr val="586F70"/>
                </a:solidFill>
              </a:rPr>
              <a:t>+ szerződött ellenőr</a:t>
            </a:r>
          </a:p>
          <a:p>
            <a:r>
              <a:rPr lang="hu-HU" dirty="0" err="1" smtClean="0"/>
              <a:t>Training</a:t>
            </a:r>
            <a:r>
              <a:rPr lang="hu-HU" dirty="0" smtClean="0"/>
              <a:t> program and </a:t>
            </a:r>
            <a:r>
              <a:rPr lang="hu-HU" dirty="0" err="1" smtClean="0"/>
              <a:t>assessment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consequences</a:t>
            </a:r>
            <a:r>
              <a:rPr lang="hu-HU" dirty="0" smtClean="0"/>
              <a:t> / képzési program és értékelés, következményekkel</a:t>
            </a:r>
          </a:p>
          <a:p>
            <a:r>
              <a:rPr lang="hu-HU" dirty="0" err="1" smtClean="0">
                <a:solidFill>
                  <a:srgbClr val="586F70"/>
                </a:solidFill>
              </a:rPr>
              <a:t>Warehouse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sampling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with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vacuum</a:t>
            </a:r>
            <a:r>
              <a:rPr lang="hu-HU" dirty="0" smtClean="0">
                <a:solidFill>
                  <a:srgbClr val="586F70"/>
                </a:solidFill>
              </a:rPr>
              <a:t> / Raktári ellenőrzés vákuummal</a:t>
            </a:r>
          </a:p>
          <a:p>
            <a:r>
              <a:rPr lang="hu-HU" dirty="0" err="1" smtClean="0"/>
              <a:t>Loading</a:t>
            </a:r>
            <a:r>
              <a:rPr lang="hu-HU" dirty="0" smtClean="0"/>
              <a:t> </a:t>
            </a:r>
            <a:r>
              <a:rPr lang="hu-HU" dirty="0" err="1" smtClean="0"/>
              <a:t>supervision</a:t>
            </a:r>
            <a:r>
              <a:rPr lang="hu-HU" dirty="0" smtClean="0"/>
              <a:t> and </a:t>
            </a:r>
            <a:r>
              <a:rPr lang="hu-HU" dirty="0" err="1" smtClean="0"/>
              <a:t>sampling</a:t>
            </a:r>
            <a:r>
              <a:rPr lang="hu-HU" dirty="0" smtClean="0"/>
              <a:t> / rakodásellenőrzés és mintázás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62" y="576754"/>
            <a:ext cx="4857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3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586F70"/>
                </a:solidFill>
              </a:rPr>
              <a:t>Control Union Hungária Kft: </a:t>
            </a:r>
            <a:br>
              <a:rPr lang="hu-HU" dirty="0" smtClean="0">
                <a:solidFill>
                  <a:srgbClr val="586F70"/>
                </a:solidFill>
              </a:rPr>
            </a:br>
            <a:r>
              <a:rPr lang="hu-HU" dirty="0" err="1" smtClean="0">
                <a:solidFill>
                  <a:srgbClr val="586F70"/>
                </a:solidFill>
              </a:rPr>
              <a:t>your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sourcing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surveyor</a:t>
            </a:r>
            <a:r>
              <a:rPr lang="hu-HU" dirty="0"/>
              <a:t> </a:t>
            </a:r>
            <a:r>
              <a:rPr lang="hu-HU" dirty="0" smtClean="0"/>
              <a:t>/ a kiindulási pont</a:t>
            </a:r>
            <a:r>
              <a:rPr lang="hu-HU" dirty="0" smtClean="0">
                <a:solidFill>
                  <a:srgbClr val="586F70"/>
                </a:solidFill>
              </a:rPr>
              <a:t/>
            </a:r>
            <a:br>
              <a:rPr lang="hu-HU" dirty="0" smtClean="0">
                <a:solidFill>
                  <a:srgbClr val="586F70"/>
                </a:solidFill>
              </a:rPr>
            </a:br>
            <a:endParaRPr lang="nl-NL" dirty="0">
              <a:solidFill>
                <a:srgbClr val="586F7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372374"/>
            <a:ext cx="8208000" cy="2753789"/>
          </a:xfrm>
        </p:spPr>
        <p:txBody>
          <a:bodyPr/>
          <a:lstStyle/>
          <a:p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 </a:t>
            </a:r>
            <a:r>
              <a:rPr lang="hu-HU" dirty="0" err="1"/>
              <a:t>commencing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same</a:t>
            </a:r>
            <a:r>
              <a:rPr lang="hu-HU" dirty="0"/>
              <a:t> </a:t>
            </a:r>
            <a:r>
              <a:rPr lang="hu-HU" dirty="0" err="1"/>
              <a:t>day</a:t>
            </a:r>
            <a:r>
              <a:rPr lang="hu-HU" dirty="0"/>
              <a:t> of </a:t>
            </a:r>
            <a:r>
              <a:rPr lang="hu-HU" dirty="0" err="1"/>
              <a:t>completion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day</a:t>
            </a:r>
            <a:r>
              <a:rPr lang="hu-HU" dirty="0"/>
              <a:t> </a:t>
            </a:r>
            <a:r>
              <a:rPr lang="hu-HU" dirty="0" err="1"/>
              <a:t>after</a:t>
            </a:r>
            <a:r>
              <a:rPr lang="hu-HU" dirty="0"/>
              <a:t> / Laborvizsgálat, mely a rakodás befejezésének napján vagy a következőn </a:t>
            </a:r>
            <a:r>
              <a:rPr lang="hu-HU" dirty="0" smtClean="0"/>
              <a:t>kezdődik</a:t>
            </a:r>
          </a:p>
          <a:p>
            <a:r>
              <a:rPr lang="hu-HU" dirty="0" err="1" smtClean="0"/>
              <a:t>Lab</a:t>
            </a:r>
            <a:r>
              <a:rPr lang="hu-HU" dirty="0" smtClean="0"/>
              <a:t> </a:t>
            </a:r>
            <a:r>
              <a:rPr lang="hu-HU" dirty="0" err="1" smtClean="0"/>
              <a:t>accredited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ISO 17025 / ISO 17025 akkreditált laboratórium</a:t>
            </a:r>
            <a:endParaRPr lang="hu-HU" dirty="0"/>
          </a:p>
          <a:p>
            <a:r>
              <a:rPr lang="hu-HU" dirty="0" err="1"/>
              <a:t>Immediate</a:t>
            </a:r>
            <a:r>
              <a:rPr lang="hu-HU" dirty="0"/>
              <a:t> </a:t>
            </a:r>
            <a:r>
              <a:rPr lang="hu-HU" dirty="0" err="1"/>
              <a:t>reporting</a:t>
            </a:r>
            <a:r>
              <a:rPr lang="hu-HU" dirty="0"/>
              <a:t>, </a:t>
            </a:r>
            <a:r>
              <a:rPr lang="hu-HU" dirty="0" err="1"/>
              <a:t>proactive</a:t>
            </a:r>
            <a:r>
              <a:rPr lang="hu-HU" dirty="0"/>
              <a:t> </a:t>
            </a:r>
            <a:r>
              <a:rPr lang="hu-HU" dirty="0" err="1"/>
              <a:t>approach</a:t>
            </a:r>
            <a:r>
              <a:rPr lang="hu-HU" dirty="0"/>
              <a:t> / azonnali jelentés, proaktív hozzáállás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-2041864" y="905522"/>
            <a:ext cx="19175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 err="1" smtClean="0"/>
              <a:t>Use</a:t>
            </a:r>
            <a:r>
              <a:rPr lang="nl-NL" sz="1600" dirty="0" smtClean="0"/>
              <a:t> the </a:t>
            </a:r>
            <a:r>
              <a:rPr lang="nl-NL" sz="1600" dirty="0" err="1" smtClean="0"/>
              <a:t>indent</a:t>
            </a:r>
            <a:r>
              <a:rPr lang="nl-NL" sz="1600" dirty="0" smtClean="0"/>
              <a:t> buttons on the Home tab </a:t>
            </a:r>
            <a:r>
              <a:rPr lang="nl-NL" sz="1600" dirty="0" err="1" smtClean="0"/>
              <a:t>to</a:t>
            </a:r>
            <a:r>
              <a:rPr lang="nl-NL" sz="1600" dirty="0" smtClean="0"/>
              <a:t> change the level of </a:t>
            </a:r>
            <a:r>
              <a:rPr lang="nl-NL" sz="1600" dirty="0" err="1" smtClean="0"/>
              <a:t>text</a:t>
            </a:r>
            <a:r>
              <a:rPr lang="nl-NL" sz="1600" dirty="0" smtClean="0"/>
              <a:t>.</a:t>
            </a:r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62" y="576754"/>
            <a:ext cx="4857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8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586F70"/>
                </a:solidFill>
              </a:rPr>
              <a:t>Control Union Hungária Kft: </a:t>
            </a:r>
            <a:br>
              <a:rPr lang="hu-HU" dirty="0" smtClean="0">
                <a:solidFill>
                  <a:srgbClr val="586F70"/>
                </a:solidFill>
              </a:rPr>
            </a:br>
            <a:r>
              <a:rPr lang="hu-HU" dirty="0" err="1" smtClean="0">
                <a:solidFill>
                  <a:srgbClr val="586F70"/>
                </a:solidFill>
              </a:rPr>
              <a:t>your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sourcing</a:t>
            </a:r>
            <a:r>
              <a:rPr lang="hu-HU" dirty="0" smtClean="0">
                <a:solidFill>
                  <a:srgbClr val="586F70"/>
                </a:solidFill>
              </a:rPr>
              <a:t> </a:t>
            </a:r>
            <a:r>
              <a:rPr lang="hu-HU" dirty="0" err="1" smtClean="0">
                <a:solidFill>
                  <a:srgbClr val="586F70"/>
                </a:solidFill>
              </a:rPr>
              <a:t>surveyor</a:t>
            </a:r>
            <a:r>
              <a:rPr lang="hu-HU" dirty="0"/>
              <a:t> </a:t>
            </a:r>
            <a:r>
              <a:rPr lang="hu-HU" dirty="0" smtClean="0"/>
              <a:t>/ a kiindulási pont</a:t>
            </a:r>
            <a:r>
              <a:rPr lang="hu-HU" dirty="0" smtClean="0">
                <a:solidFill>
                  <a:srgbClr val="586F70"/>
                </a:solidFill>
              </a:rPr>
              <a:t/>
            </a:r>
            <a:br>
              <a:rPr lang="hu-HU" dirty="0" smtClean="0">
                <a:solidFill>
                  <a:srgbClr val="586F70"/>
                </a:solidFill>
              </a:rPr>
            </a:br>
            <a:endParaRPr lang="nl-NL" dirty="0">
              <a:solidFill>
                <a:srgbClr val="586F7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464653"/>
            <a:ext cx="8208000" cy="2661510"/>
          </a:xfrm>
        </p:spPr>
        <p:txBody>
          <a:bodyPr/>
          <a:lstStyle/>
          <a:p>
            <a:r>
              <a:rPr lang="hu-HU" dirty="0" err="1" smtClean="0"/>
              <a:t>Plans</a:t>
            </a:r>
            <a:r>
              <a:rPr lang="hu-HU" dirty="0" smtClean="0"/>
              <a:t>: go online </a:t>
            </a:r>
            <a:r>
              <a:rPr lang="hu-HU" dirty="0" err="1" smtClean="0"/>
              <a:t>a.k.a</a:t>
            </a:r>
            <a:r>
              <a:rPr lang="hu-HU" dirty="0" smtClean="0"/>
              <a:t>: ICU/ Tervek: irány az Internet: ICU</a:t>
            </a:r>
          </a:p>
          <a:p>
            <a:pPr lvl="1"/>
            <a:r>
              <a:rPr lang="hu-HU" dirty="0" err="1" smtClean="0"/>
              <a:t>Benefit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clients</a:t>
            </a:r>
            <a:r>
              <a:rPr lang="hu-HU" dirty="0"/>
              <a:t> </a:t>
            </a:r>
            <a:r>
              <a:rPr lang="hu-HU" dirty="0" smtClean="0"/>
              <a:t>/ </a:t>
            </a:r>
            <a:r>
              <a:rPr lang="hu-HU" dirty="0"/>
              <a:t>Előny az </a:t>
            </a:r>
            <a:r>
              <a:rPr lang="hu-HU" dirty="0" smtClean="0"/>
              <a:t>ügyfeleknek: </a:t>
            </a:r>
          </a:p>
          <a:p>
            <a:pPr lvl="2"/>
            <a:r>
              <a:rPr lang="hu-HU" dirty="0" err="1" smtClean="0"/>
              <a:t>even</a:t>
            </a:r>
            <a:r>
              <a:rPr lang="hu-HU" dirty="0" smtClean="0"/>
              <a:t> </a:t>
            </a:r>
            <a:r>
              <a:rPr lang="hu-HU" dirty="0" err="1" smtClean="0"/>
              <a:t>quicker</a:t>
            </a:r>
            <a:r>
              <a:rPr lang="hu-HU" dirty="0" smtClean="0"/>
              <a:t> </a:t>
            </a:r>
            <a:r>
              <a:rPr lang="hu-HU" dirty="0" err="1" smtClean="0"/>
              <a:t>reporting</a:t>
            </a:r>
            <a:r>
              <a:rPr lang="hu-HU" dirty="0" smtClean="0"/>
              <a:t> / még gyorsabb jelentés</a:t>
            </a:r>
          </a:p>
          <a:p>
            <a:pPr lvl="2"/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/ hozzáférés a laboreredményekhez</a:t>
            </a:r>
          </a:p>
          <a:p>
            <a:pPr lvl="1"/>
            <a:r>
              <a:rPr lang="hu-HU" dirty="0" err="1" smtClean="0"/>
              <a:t>Benefit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CU / előny a </a:t>
            </a:r>
            <a:r>
              <a:rPr lang="hu-HU" dirty="0" err="1" smtClean="0"/>
              <a:t>CU-nak</a:t>
            </a:r>
            <a:r>
              <a:rPr lang="hu-HU" dirty="0" smtClean="0"/>
              <a:t>:</a:t>
            </a:r>
          </a:p>
          <a:p>
            <a:pPr lvl="2"/>
            <a:r>
              <a:rPr lang="hu-HU" dirty="0" err="1" smtClean="0"/>
              <a:t>Smoothless</a:t>
            </a:r>
            <a:r>
              <a:rPr lang="hu-HU" dirty="0" smtClean="0"/>
              <a:t> </a:t>
            </a:r>
            <a:r>
              <a:rPr lang="hu-HU" dirty="0" err="1" smtClean="0"/>
              <a:t>cooperation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offices</a:t>
            </a:r>
            <a:r>
              <a:rPr lang="hu-HU" dirty="0" smtClean="0"/>
              <a:t> / zökkenőmentes együttműködés az irodák között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62" y="576754"/>
            <a:ext cx="4857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7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rolunionN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47548" y="2549620"/>
            <a:ext cx="4431030" cy="465233"/>
          </a:xfrm>
        </p:spPr>
        <p:txBody>
          <a:bodyPr/>
          <a:lstStyle/>
          <a:p>
            <a:pPr algn="ctr"/>
            <a:r>
              <a:rPr lang="hu-HU" dirty="0" smtClean="0"/>
              <a:t>CU </a:t>
            </a:r>
            <a:r>
              <a:rPr lang="hu-HU" dirty="0" smtClean="0"/>
              <a:t>Danube </a:t>
            </a:r>
            <a:r>
              <a:rPr lang="hu-HU" dirty="0" err="1" smtClean="0"/>
              <a:t>D.o.o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52246" y="3305799"/>
            <a:ext cx="5632176" cy="349250"/>
          </a:xfrm>
        </p:spPr>
        <p:txBody>
          <a:bodyPr/>
          <a:lstStyle/>
          <a:p>
            <a:r>
              <a:rPr lang="hu-HU" sz="1600" dirty="0" err="1" smtClean="0"/>
              <a:t>Presented</a:t>
            </a:r>
            <a:r>
              <a:rPr lang="hu-HU" sz="1600" dirty="0" smtClean="0"/>
              <a:t>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Mr</a:t>
            </a:r>
            <a:r>
              <a:rPr lang="hu-HU" sz="1600" dirty="0" smtClean="0"/>
              <a:t> </a:t>
            </a:r>
            <a:r>
              <a:rPr lang="hu-HU" sz="1600" dirty="0" smtClean="0"/>
              <a:t>Sasa Djurdjevic and </a:t>
            </a:r>
            <a:r>
              <a:rPr lang="hu-HU" sz="1600" dirty="0" err="1" smtClean="0"/>
              <a:t>Mr</a:t>
            </a:r>
            <a:r>
              <a:rPr lang="hu-HU" sz="1600" dirty="0" smtClean="0"/>
              <a:t> </a:t>
            </a:r>
            <a:r>
              <a:rPr lang="hu-HU" sz="1600" dirty="0" err="1" smtClean="0"/>
              <a:t>Jose</a:t>
            </a:r>
            <a:r>
              <a:rPr lang="hu-HU" sz="1600" dirty="0" smtClean="0"/>
              <a:t> de Almeida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5029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586F70"/>
                </a:solidFill>
              </a:rPr>
              <a:t>Control Union </a:t>
            </a:r>
            <a:r>
              <a:rPr lang="en-US" dirty="0" smtClean="0"/>
              <a:t>Serbia</a:t>
            </a:r>
            <a:r>
              <a:rPr lang="hu-HU" dirty="0" smtClean="0">
                <a:solidFill>
                  <a:srgbClr val="586F70"/>
                </a:solidFill>
              </a:rPr>
              <a:t>: </a:t>
            </a:r>
            <a:br>
              <a:rPr lang="hu-HU" dirty="0" smtClean="0">
                <a:solidFill>
                  <a:srgbClr val="586F70"/>
                </a:solidFill>
              </a:rPr>
            </a:br>
            <a:endParaRPr lang="nl-NL" dirty="0">
              <a:solidFill>
                <a:srgbClr val="586F7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020037"/>
            <a:ext cx="8208000" cy="3106126"/>
          </a:xfrm>
        </p:spPr>
        <p:txBody>
          <a:bodyPr/>
          <a:lstStyle/>
          <a:p>
            <a:r>
              <a:rPr lang="en-US" dirty="0" smtClean="0"/>
              <a:t>Present in all Danube ports in Serbia with own surveyors/inspectors </a:t>
            </a:r>
          </a:p>
          <a:p>
            <a:r>
              <a:rPr lang="en-US" dirty="0" smtClean="0"/>
              <a:t>Dock test quick analysis available locally with own calibrated equipment </a:t>
            </a:r>
          </a:p>
          <a:p>
            <a:r>
              <a:rPr lang="en-US" dirty="0" smtClean="0"/>
              <a:t>Inland intake/outtake inspections</a:t>
            </a:r>
          </a:p>
          <a:p>
            <a:r>
              <a:rPr lang="en-US" dirty="0" smtClean="0"/>
              <a:t>Wagons/trucks/barges, loading, discharging</a:t>
            </a:r>
          </a:p>
          <a:p>
            <a:r>
              <a:rPr lang="en-US" dirty="0" smtClean="0"/>
              <a:t>Grains, Fertilizers, Oils, Minerals</a:t>
            </a:r>
          </a:p>
          <a:p>
            <a:endParaRPr lang="en-US" dirty="0"/>
          </a:p>
          <a:p>
            <a:r>
              <a:rPr lang="en-US" dirty="0" smtClean="0"/>
              <a:t>Similar services also available downstream Danube by Control Union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062" y="576754"/>
            <a:ext cx="4857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DCAC858-03D8-4D17-8D9E-E8BB77D90245" descr="7DCAC858-03D8-4D17-8D9E-E8BB77D90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" y="1006678"/>
            <a:ext cx="8769292" cy="49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5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owerPoint-1">
  <a:themeElements>
    <a:clrScheme name="ControlUnion">
      <a:dk1>
        <a:sysClr val="windowText" lastClr="000000"/>
      </a:dk1>
      <a:lt1>
        <a:sysClr val="window" lastClr="FFFFFF"/>
      </a:lt1>
      <a:dk2>
        <a:srgbClr val="212B56"/>
      </a:dk2>
      <a:lt2>
        <a:srgbClr val="EEECE1"/>
      </a:lt2>
      <a:accent1>
        <a:srgbClr val="3EB2ED"/>
      </a:accent1>
      <a:accent2>
        <a:srgbClr val="212B56"/>
      </a:accent2>
      <a:accent3>
        <a:srgbClr val="799495"/>
      </a:accent3>
      <a:accent4>
        <a:srgbClr val="90C8EE"/>
      </a:accent4>
      <a:accent5>
        <a:srgbClr val="58567C"/>
      </a:accent5>
      <a:accent6>
        <a:srgbClr val="A4B2B3"/>
      </a:accent6>
      <a:hlink>
        <a:srgbClr val="0000FF"/>
      </a:hlink>
      <a:folHlink>
        <a:srgbClr val="FF0000"/>
      </a:folHlink>
    </a:clrScheme>
    <a:fontScheme name="ControlUnio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Department xmlns="http://schemas.microsoft.com/sharepoint/v3" xsi:nil="true"/>
    <e120633fbf2843b49cf196b89cbc0738 xmlns="71d4c9a4-4a81-4fa4-bdb4-2fee51f7fc10" xsi:nil="true"/>
    <TaxKeywordTaxHTField xmlns="71d4c9a4-4a81-4fa4-bdb4-2fee51f7fc10">
      <Terms xmlns="http://schemas.microsoft.com/office/infopath/2007/PartnerControls"/>
    </TaxKeywordTaxHTField>
    <RelevantDocument xmlns="http://schemas.microsoft.com/sharepoint/v3">false</RelevantDocument>
    <TaxCatchAll xmlns="71d4c9a4-4a81-4fa4-bdb4-2fee51f7fc10"/>
    <OriginalAuthor xmlns="http://schemas.microsoft.com/sharepoint/v3">
      <UserInfo>
        <DisplayName/>
        <AccountId xsi:nil="true"/>
        <AccountType/>
      </UserInfo>
    </OriginalAuthor>
    <DateCustom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rticle" ma:contentTypeID="0x0101009AAA704A1E8547A1A056934FBD6804EE00C4E2F9275837B54B86647344AA28093E" ma:contentTypeVersion="8" ma:contentTypeDescription="" ma:contentTypeScope="" ma:versionID="f91c7258ce82530514150f07068d77d8">
  <xsd:schema xmlns:xsd="http://www.w3.org/2001/XMLSchema" xmlns:xs="http://www.w3.org/2001/XMLSchema" xmlns:p="http://schemas.microsoft.com/office/2006/metadata/properties" xmlns:ns1="http://schemas.microsoft.com/sharepoint/v3" xmlns:ns2="71d4c9a4-4a81-4fa4-bdb4-2fee51f7fc10" targetNamespace="http://schemas.microsoft.com/office/2006/metadata/properties" ma:root="true" ma:fieldsID="818fd9fd7d5443abb85e25a4d161d905" ns1:_="" ns2:_="">
    <xsd:import namespace="http://schemas.microsoft.com/sharepoint/v3"/>
    <xsd:import namespace="71d4c9a4-4a81-4fa4-bdb4-2fee51f7fc10"/>
    <xsd:element name="properties">
      <xsd:complexType>
        <xsd:sequence>
          <xsd:element name="documentManagement">
            <xsd:complexType>
              <xsd:all>
                <xsd:element ref="ns1:OriginalAuthor" minOccurs="0"/>
                <xsd:element ref="ns1:ActivityDepartment" minOccurs="0"/>
                <xsd:element ref="ns1:DateCustom" minOccurs="0"/>
                <xsd:element ref="ns1:RelevantDocument" minOccurs="0"/>
                <xsd:element ref="ns1:Author" minOccurs="0"/>
                <xsd:element ref="ns1:Editor" minOccurs="0"/>
                <xsd:element ref="ns2:TaxKeywordTaxHTField" minOccurs="0"/>
                <xsd:element ref="ns2:TaxCatchAll" minOccurs="0"/>
                <xsd:element ref="ns2:TaxCatchAllLabel" minOccurs="0"/>
                <xsd:element ref="ns2:e120633fbf2843b49cf196b89cbc073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riginalAuthor" ma:index="2" nillable="true" ma:displayName="Original Author" ma:hidden="true" ma:internalName="Original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ctivityDepartment" ma:index="3" nillable="true" ma:displayName="Activity / Department" ma:internalName="ActivityDepartment">
      <xsd:simpleType>
        <xsd:restriction base="dms:Choice">
          <xsd:enumeration value="Certifications"/>
          <xsd:enumeration value="Clients and Prospects"/>
          <xsd:enumeration value="Collateral Services"/>
          <xsd:enumeration value="Commodity Inspections"/>
          <xsd:enumeration value="Communications"/>
          <xsd:enumeration value="Corporate"/>
          <xsd:enumeration value="Finance"/>
          <xsd:enumeration value="General"/>
          <xsd:enumeration value="HR"/>
          <xsd:enumeration value="Industrial Inspections"/>
          <xsd:enumeration value="IT"/>
          <xsd:enumeration value="Laboratory Services"/>
          <xsd:enumeration value="Legal"/>
          <xsd:enumeration value="Logistics"/>
          <xsd:enumeration value="Management"/>
          <xsd:enumeration value="Meetings and Events"/>
          <xsd:enumeration value="Offshore"/>
          <xsd:enumeration value="PATTS"/>
          <xsd:enumeration value="Projects and Solutions"/>
          <xsd:enumeration value="Quality"/>
          <xsd:enumeration value="Sharenet Support"/>
        </xsd:restriction>
      </xsd:simpleType>
    </xsd:element>
    <xsd:element name="DateCustom" ma:index="4" nillable="true" ma:displayName="Date" ma:format="DateOnly" ma:internalName="DateCustom">
      <xsd:simpleType>
        <xsd:restriction base="dms:DateTime"/>
      </xsd:simpleType>
    </xsd:element>
    <xsd:element name="RelevantDocument" ma:index="6" nillable="true" ma:displayName="Relevant Document" ma:description="Use for system purposes only" ma:internalName="RelevantDocument">
      <xsd:simpleType>
        <xsd:restriction base="dms:Boolean"/>
      </xsd:simpleType>
    </xsd:element>
    <xsd:element name="Author" ma:index="9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0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c9a4-4a81-4fa4-bdb4-2fee51f7fc1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Other Keywords" ma:fieldId="{23f27201-bee3-471e-b2e7-b64fd8b7ca38}" ma:taxonomyMulti="true" ma:sspId="32ad316b-3593-4fde-bf53-515184dc11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d3915426-ec1d-4e04-8dc4-ae9e6dffe484}" ma:internalName="TaxCatchAll" ma:showField="CatchAllData" ma:web="71d4c9a4-4a81-4fa4-bdb4-2fee51f7fc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d3915426-ec1d-4e04-8dc4-ae9e6dffe484}" ma:internalName="TaxCatchAllLabel" ma:readOnly="true" ma:showField="CatchAllDataLabel" ma:web="71d4c9a4-4a81-4fa4-bdb4-2fee51f7fc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120633fbf2843b49cf196b89cbc0738" ma:index="18" nillable="true" ma:displayName="Source_0" ma:hidden="true" ma:internalName="e120633fbf2843b49cf196b89cbc0738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E5C6BD-A349-44EF-96D4-FF5274657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0E07A-CB65-4A28-86FB-5CF5B38CD082}">
  <ds:schemaRefs>
    <ds:schemaRef ds:uri="http://purl.org/dc/terms/"/>
    <ds:schemaRef ds:uri="http://purl.org/dc/elements/1.1/"/>
    <ds:schemaRef ds:uri="http://www.w3.org/XML/1998/namespace"/>
    <ds:schemaRef ds:uri="http://schemas.microsoft.com/sharepoint/v3"/>
    <ds:schemaRef ds:uri="71d4c9a4-4a81-4fa4-bdb4-2fee51f7fc1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07A3CB5-C0AF-4A72-8B88-44076138BA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d4c9a4-4a81-4fa4-bdb4-2fee51f7fc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PowerPoint-1</Template>
  <TotalTime>7</TotalTime>
  <Words>259</Words>
  <Application>Microsoft Office PowerPoint</Application>
  <PresentationFormat>Diavetítés a képernyőre (4:3 oldalarány)</PresentationFormat>
  <Paragraphs>32</Paragraphs>
  <Slides>10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Template PowerPoint-1</vt:lpstr>
      <vt:lpstr>CU on the lower Danube HUN – SRB – BG - RO  </vt:lpstr>
      <vt:lpstr>CU Hungary</vt:lpstr>
      <vt:lpstr>Control Union Hungária Kft:  your sourcing surveyor / a kiindulási pont </vt:lpstr>
      <vt:lpstr>Control Union Hungária Kft:  your sourcing surveyor / a kiindulási pont </vt:lpstr>
      <vt:lpstr>Control Union Hungária Kft:  your sourcing surveyor / a kiindulási pont </vt:lpstr>
      <vt:lpstr>PowerPoint bemutató</vt:lpstr>
      <vt:lpstr>CU Danube D.o.o</vt:lpstr>
      <vt:lpstr>Control Union Serbia:  </vt:lpstr>
      <vt:lpstr>PowerPoint bemutató</vt:lpstr>
      <vt:lpstr>  Thank you for your attention Köszönjük figyelmüket Farkas Szilárd, MD / ügyvezető Control Union Hungária Kft hungaryoffice@controlunion.com Sasa Djurdjevic, Jose de Almeida,  CU Danube D.o.o, Serbia Serbia@controlunion.com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CU</dc:title>
  <dc:creator>ADRIANA ORE</dc:creator>
  <cp:lastModifiedBy>Szilard</cp:lastModifiedBy>
  <cp:revision>11</cp:revision>
  <dcterms:created xsi:type="dcterms:W3CDTF">2014-04-22T22:19:12Z</dcterms:created>
  <dcterms:modified xsi:type="dcterms:W3CDTF">2018-06-07T06:09:57Z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jabloonVersieDatum">
    <vt:filetime>2013-04-14T22:00:00Z</vt:filetime>
  </property>
  <property fmtid="{D5CDD505-2E9C-101B-9397-08002B2CF9AE}" pid="3" name="ContentTypeId">
    <vt:lpwstr>0x0101009AAA704A1E8547A1A056934FBD6804EE00C4E2F9275837B54B86647344AA28093E</vt:lpwstr>
  </property>
  <property fmtid="{D5CDD505-2E9C-101B-9397-08002B2CF9AE}" pid="4" name="j95cc2367e2c4418b51d330be087e1da0">
    <vt:lpwstr/>
  </property>
  <property fmtid="{D5CDD505-2E9C-101B-9397-08002B2CF9AE}" pid="5" name="TaxKeyword">
    <vt:lpwstr/>
  </property>
  <property fmtid="{D5CDD505-2E9C-101B-9397-08002B2CF9AE}" pid="6" name="Locatie">
    <vt:lpwstr/>
  </property>
  <property fmtid="{D5CDD505-2E9C-101B-9397-08002B2CF9AE}" pid="7" name="c5d46ed3d8c44f49869abef99ea4200c">
    <vt:lpwstr/>
  </property>
  <property fmtid="{D5CDD505-2E9C-101B-9397-08002B2CF9AE}" pid="8" name="a8f25ea29a344cc588ec2f75c1a67b08">
    <vt:lpwstr/>
  </property>
  <property fmtid="{D5CDD505-2E9C-101B-9397-08002B2CF9AE}" pid="9" name="Country Recruitment">
    <vt:lpwstr/>
  </property>
  <property fmtid="{D5CDD505-2E9C-101B-9397-08002B2CF9AE}" pid="10" name="PositionRecruitment">
    <vt:lpwstr/>
  </property>
</Properties>
</file>