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5" r:id="rId3"/>
    <p:sldId id="276" r:id="rId4"/>
    <p:sldId id="310" r:id="rId5"/>
    <p:sldId id="325" r:id="rId6"/>
    <p:sldId id="328" r:id="rId7"/>
    <p:sldId id="329" r:id="rId8"/>
    <p:sldId id="316" r:id="rId9"/>
    <p:sldId id="324" r:id="rId10"/>
    <p:sldId id="309" r:id="rId11"/>
    <p:sldId id="323" r:id="rId12"/>
    <p:sldId id="322" r:id="rId13"/>
    <p:sldId id="285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breczán Mátyás" initials="OM" lastIdx="2" clrIdx="0">
    <p:extLst>
      <p:ext uri="{19B8F6BF-5375-455C-9EA6-DF929625EA0E}">
        <p15:presenceInfo xmlns:p15="http://schemas.microsoft.com/office/powerpoint/2012/main" userId="Obreczán Mátyá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57F"/>
    <a:srgbClr val="E67109"/>
    <a:srgbClr val="58595B"/>
    <a:srgbClr val="EBF7FF"/>
    <a:srgbClr val="08A7E0"/>
    <a:srgbClr val="044B77"/>
    <a:srgbClr val="0787CE"/>
    <a:srgbClr val="070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E3F79-5213-4F3F-8FED-C61D7D810AF9}" v="2" dt="2019-06-12T16:56:42.773"/>
    <p1510:client id="{7EAC10EB-2D16-4655-A959-F9C9485685F9}" v="1" dt="2019-06-12T21:21:58.538"/>
    <p1510:client id="{D337D2B1-305C-4233-8F67-AC7210606485}" v="8" dt="2019-06-13T09:38:30.267"/>
  </p1510:revLst>
</p1510:revInfo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breczán Mátyás" userId="47b12f43-987b-4903-8cf2-006d5dbff2d4" providerId="ADAL" clId="{D337D2B1-305C-4233-8F67-AC7210606485}"/>
    <pc:docChg chg="undo custSel addSld delSld modSld">
      <pc:chgData name="Obreczán Mátyás" userId="47b12f43-987b-4903-8cf2-006d5dbff2d4" providerId="ADAL" clId="{D337D2B1-305C-4233-8F67-AC7210606485}" dt="2019-06-13T09:38:46.232" v="371" actId="20577"/>
      <pc:docMkLst>
        <pc:docMk/>
      </pc:docMkLst>
      <pc:sldChg chg="modSp">
        <pc:chgData name="Obreczán Mátyás" userId="47b12f43-987b-4903-8cf2-006d5dbff2d4" providerId="ADAL" clId="{D337D2B1-305C-4233-8F67-AC7210606485}" dt="2019-06-13T09:38:46.232" v="371" actId="20577"/>
        <pc:sldMkLst>
          <pc:docMk/>
          <pc:sldMk cId="307896913" sldId="310"/>
        </pc:sldMkLst>
        <pc:spChg chg="mod">
          <ac:chgData name="Obreczán Mátyás" userId="47b12f43-987b-4903-8cf2-006d5dbff2d4" providerId="ADAL" clId="{D337D2B1-305C-4233-8F67-AC7210606485}" dt="2019-06-13T09:38:46.232" v="371" actId="20577"/>
          <ac:spMkLst>
            <pc:docMk/>
            <pc:sldMk cId="307896913" sldId="310"/>
            <ac:spMk id="3" creationId="{55680B47-6D17-4640-9123-F3246F73A5D2}"/>
          </ac:spMkLst>
        </pc:spChg>
      </pc:sldChg>
      <pc:sldChg chg="modSp add del">
        <pc:chgData name="Obreczán Mátyás" userId="47b12f43-987b-4903-8cf2-006d5dbff2d4" providerId="ADAL" clId="{D337D2B1-305C-4233-8F67-AC7210606485}" dt="2019-06-13T09:31:46.826" v="2" actId="2696"/>
        <pc:sldMkLst>
          <pc:docMk/>
          <pc:sldMk cId="2047551518" sldId="329"/>
        </pc:sldMkLst>
        <pc:spChg chg="mod">
          <ac:chgData name="Obreczán Mátyás" userId="47b12f43-987b-4903-8cf2-006d5dbff2d4" providerId="ADAL" clId="{D337D2B1-305C-4233-8F67-AC7210606485}" dt="2019-06-13T09:31:43.696" v="1" actId="27636"/>
          <ac:spMkLst>
            <pc:docMk/>
            <pc:sldMk cId="2047551518" sldId="329"/>
            <ac:spMk id="2" creationId="{376EF1CD-96F5-4856-B4E6-49725134BBEC}"/>
          </ac:spMkLst>
        </pc:spChg>
      </pc:sldChg>
      <pc:sldChg chg="modSp add">
        <pc:chgData name="Obreczán Mátyás" userId="47b12f43-987b-4903-8cf2-006d5dbff2d4" providerId="ADAL" clId="{D337D2B1-305C-4233-8F67-AC7210606485}" dt="2019-06-13T09:36:20.660" v="352" actId="20577"/>
        <pc:sldMkLst>
          <pc:docMk/>
          <pc:sldMk cId="3736459137" sldId="329"/>
        </pc:sldMkLst>
        <pc:spChg chg="mod">
          <ac:chgData name="Obreczán Mátyás" userId="47b12f43-987b-4903-8cf2-006d5dbff2d4" providerId="ADAL" clId="{D337D2B1-305C-4233-8F67-AC7210606485}" dt="2019-06-13T09:31:54.441" v="4" actId="20577"/>
          <ac:spMkLst>
            <pc:docMk/>
            <pc:sldMk cId="3736459137" sldId="329"/>
            <ac:spMk id="2" creationId="{43174EB6-1A04-4777-9382-AB81E6B957A4}"/>
          </ac:spMkLst>
        </pc:spChg>
        <pc:spChg chg="mod">
          <ac:chgData name="Obreczán Mátyás" userId="47b12f43-987b-4903-8cf2-006d5dbff2d4" providerId="ADAL" clId="{D337D2B1-305C-4233-8F67-AC7210606485}" dt="2019-06-13T09:36:20.660" v="352" actId="20577"/>
          <ac:spMkLst>
            <pc:docMk/>
            <pc:sldMk cId="3736459137" sldId="329"/>
            <ac:spMk id="3" creationId="{9CBAFAA1-C29D-4983-BEDA-B6F1B250E37D}"/>
          </ac:spMkLst>
        </pc:spChg>
      </pc:sldChg>
    </pc:docChg>
  </pc:docChgLst>
  <pc:docChgLst>
    <pc:chgData name="Janza Gábor" userId="984033bd-9ca2-4c33-868e-26c6a51a0beb" providerId="ADAL" clId="{56DE3F79-5213-4F3F-8FED-C61D7D810AF9}"/>
    <pc:docChg chg="custSel addSld modSld">
      <pc:chgData name="Janza Gábor" userId="984033bd-9ca2-4c33-868e-26c6a51a0beb" providerId="ADAL" clId="{56DE3F79-5213-4F3F-8FED-C61D7D810AF9}" dt="2019-06-12T16:59:50.402" v="281" actId="20577"/>
      <pc:docMkLst>
        <pc:docMk/>
      </pc:docMkLst>
      <pc:sldChg chg="modSp add">
        <pc:chgData name="Janza Gábor" userId="984033bd-9ca2-4c33-868e-26c6a51a0beb" providerId="ADAL" clId="{56DE3F79-5213-4F3F-8FED-C61D7D810AF9}" dt="2019-06-12T16:59:50.402" v="281" actId="20577"/>
        <pc:sldMkLst>
          <pc:docMk/>
          <pc:sldMk cId="1396279253" sldId="325"/>
        </pc:sldMkLst>
        <pc:spChg chg="mod">
          <ac:chgData name="Janza Gábor" userId="984033bd-9ca2-4c33-868e-26c6a51a0beb" providerId="ADAL" clId="{56DE3F79-5213-4F3F-8FED-C61D7D810AF9}" dt="2019-06-12T16:56:49.070" v="11" actId="20577"/>
          <ac:spMkLst>
            <pc:docMk/>
            <pc:sldMk cId="1396279253" sldId="325"/>
            <ac:spMk id="2" creationId="{E87EE070-4F7B-4B17-923B-ADA12EE1C549}"/>
          </ac:spMkLst>
        </pc:spChg>
        <pc:spChg chg="mod">
          <ac:chgData name="Janza Gábor" userId="984033bd-9ca2-4c33-868e-26c6a51a0beb" providerId="ADAL" clId="{56DE3F79-5213-4F3F-8FED-C61D7D810AF9}" dt="2019-06-12T16:59:50.402" v="281" actId="20577"/>
          <ac:spMkLst>
            <pc:docMk/>
            <pc:sldMk cId="1396279253" sldId="325"/>
            <ac:spMk id="3" creationId="{318E2AF4-4C6A-46EF-AD17-87F3E632FB85}"/>
          </ac:spMkLst>
        </pc:spChg>
      </pc:sldChg>
    </pc:docChg>
  </pc:docChgLst>
  <pc:docChgLst>
    <pc:chgData name="Barna-Lázár Zoltán" userId="87575f4c-8354-4150-a4ed-5b472af51eea" providerId="ADAL" clId="{CC79581A-52CA-46FC-91E1-45017C1F0343}"/>
    <pc:docChg chg="modSld">
      <pc:chgData name="Barna-Lázár Zoltán" userId="87575f4c-8354-4150-a4ed-5b472af51eea" providerId="ADAL" clId="{CC79581A-52CA-46FC-91E1-45017C1F0343}" dt="2019-06-13T07:37:59.180" v="13" actId="20577"/>
      <pc:docMkLst>
        <pc:docMk/>
      </pc:docMkLst>
      <pc:sldChg chg="modSp">
        <pc:chgData name="Barna-Lázár Zoltán" userId="87575f4c-8354-4150-a4ed-5b472af51eea" providerId="ADAL" clId="{CC79581A-52CA-46FC-91E1-45017C1F0343}" dt="2019-06-13T07:37:59.180" v="13" actId="20577"/>
        <pc:sldMkLst>
          <pc:docMk/>
          <pc:sldMk cId="1943394044" sldId="257"/>
        </pc:sldMkLst>
        <pc:spChg chg="mod">
          <ac:chgData name="Barna-Lázár Zoltán" userId="87575f4c-8354-4150-a4ed-5b472af51eea" providerId="ADAL" clId="{CC79581A-52CA-46FC-91E1-45017C1F0343}" dt="2019-06-13T07:37:59.180" v="13" actId="20577"/>
          <ac:spMkLst>
            <pc:docMk/>
            <pc:sldMk cId="1943394044" sldId="257"/>
            <ac:spMk id="2" creationId="{E0FAE856-28E1-473A-B951-B7B94383D201}"/>
          </ac:spMkLst>
        </pc:spChg>
      </pc:sldChg>
    </pc:docChg>
  </pc:docChgLst>
  <pc:docChgLst>
    <pc:chgData name="Kelemen Zsófia" userId="b30426db-470c-4445-a7cb-8651cf7e3a64" providerId="ADAL" clId="{7EAC10EB-2D16-4655-A959-F9C9485685F9}"/>
    <pc:docChg chg="addSld modSld">
      <pc:chgData name="Kelemen Zsófia" userId="b30426db-470c-4445-a7cb-8651cf7e3a64" providerId="ADAL" clId="{7EAC10EB-2D16-4655-A959-F9C9485685F9}" dt="2019-06-12T21:22:17.099" v="2" actId="120"/>
      <pc:docMkLst>
        <pc:docMk/>
      </pc:docMkLst>
      <pc:sldChg chg="modSp add">
        <pc:chgData name="Kelemen Zsófia" userId="b30426db-470c-4445-a7cb-8651cf7e3a64" providerId="ADAL" clId="{7EAC10EB-2D16-4655-A959-F9C9485685F9}" dt="2019-06-12T21:22:17.099" v="2" actId="120"/>
        <pc:sldMkLst>
          <pc:docMk/>
          <pc:sldMk cId="2543315277" sldId="328"/>
        </pc:sldMkLst>
        <pc:spChg chg="mod">
          <ac:chgData name="Kelemen Zsófia" userId="b30426db-470c-4445-a7cb-8651cf7e3a64" providerId="ADAL" clId="{7EAC10EB-2D16-4655-A959-F9C9485685F9}" dt="2019-06-12T21:22:17.099" v="2" actId="120"/>
          <ac:spMkLst>
            <pc:docMk/>
            <pc:sldMk cId="2543315277" sldId="328"/>
            <ac:spMk id="3" creationId="{9CBAFAA1-C29D-4983-BEDA-B6F1B250E37D}"/>
          </ac:spMkLst>
        </pc:spChg>
      </pc:sldChg>
    </pc:docChg>
  </pc:docChgLst>
  <pc:docChgLst>
    <pc:chgData name="Gölöncsér Dániel Márk" userId="S::goloncser@exante.hu::68e7e5af-1e71-4f1a-b108-a4581bbec5e0" providerId="AD" clId="Web-{35FD45D4-F10F-4777-BC78-A69716E9A4B7}"/>
    <pc:docChg chg="modSld">
      <pc:chgData name="Gölöncsér Dániel Márk" userId="S::goloncser@exante.hu::68e7e5af-1e71-4f1a-b108-a4581bbec5e0" providerId="AD" clId="Web-{35FD45D4-F10F-4777-BC78-A69716E9A4B7}" dt="2019-06-12T15:04:37.825" v="2" actId="20577"/>
      <pc:docMkLst>
        <pc:docMk/>
      </pc:docMkLst>
      <pc:sldChg chg="modSp">
        <pc:chgData name="Gölöncsér Dániel Márk" userId="S::goloncser@exante.hu::68e7e5af-1e71-4f1a-b108-a4581bbec5e0" providerId="AD" clId="Web-{35FD45D4-F10F-4777-BC78-A69716E9A4B7}" dt="2019-06-12T15:04:33.012" v="0" actId="20577"/>
        <pc:sldMkLst>
          <pc:docMk/>
          <pc:sldMk cId="307896913" sldId="310"/>
        </pc:sldMkLst>
        <pc:spChg chg="mod">
          <ac:chgData name="Gölöncsér Dániel Márk" userId="S::goloncser@exante.hu::68e7e5af-1e71-4f1a-b108-a4581bbec5e0" providerId="AD" clId="Web-{35FD45D4-F10F-4777-BC78-A69716E9A4B7}" dt="2019-06-12T15:04:33.012" v="0" actId="20577"/>
          <ac:spMkLst>
            <pc:docMk/>
            <pc:sldMk cId="307896913" sldId="310"/>
            <ac:spMk id="3" creationId="{55680B47-6D17-4640-9123-F3246F73A5D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AEB1B-F5DF-4BDB-B6E7-76E6D0A5393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755FAEF0-0C5F-4ED1-B485-82CF1925D1C7}">
      <dgm:prSet phldrT="[Szöveg]" custT="1"/>
      <dgm:spPr/>
      <dgm:t>
        <a:bodyPr/>
        <a:lstStyle/>
        <a:p>
          <a:r>
            <a:rPr lang="hu-HU" sz="2000"/>
            <a:t>Társadalmi egyeztetés</a:t>
          </a:r>
        </a:p>
      </dgm:t>
    </dgm:pt>
    <dgm:pt modelId="{92AE321B-F149-40D7-A600-A8F82B7FE741}" type="parTrans" cxnId="{52BCF346-AA94-464B-B8B4-91D66BBC2FD0}">
      <dgm:prSet/>
      <dgm:spPr/>
      <dgm:t>
        <a:bodyPr/>
        <a:lstStyle/>
        <a:p>
          <a:endParaRPr lang="hu-HU"/>
        </a:p>
      </dgm:t>
    </dgm:pt>
    <dgm:pt modelId="{B48B990A-242E-4571-940F-EA609BCFB892}" type="sibTrans" cxnId="{52BCF346-AA94-464B-B8B4-91D66BBC2FD0}">
      <dgm:prSet/>
      <dgm:spPr/>
      <dgm:t>
        <a:bodyPr/>
        <a:lstStyle/>
        <a:p>
          <a:endParaRPr lang="hu-HU"/>
        </a:p>
      </dgm:t>
    </dgm:pt>
    <dgm:pt modelId="{71AFAE4F-2425-4B57-8EA2-600BBBCC2ACD}">
      <dgm:prSet phldrT="[Szöveg]"/>
      <dgm:spPr/>
      <dgm:t>
        <a:bodyPr/>
        <a:lstStyle/>
        <a:p>
          <a:r>
            <a:rPr lang="hu-HU"/>
            <a:t>Első tervezet</a:t>
          </a:r>
        </a:p>
      </dgm:t>
    </dgm:pt>
    <dgm:pt modelId="{D96DD7CC-B524-414D-8270-8F0A7CABDFAE}" type="parTrans" cxnId="{0E35D613-8A06-4512-9F45-043D45C2B908}">
      <dgm:prSet/>
      <dgm:spPr/>
      <dgm:t>
        <a:bodyPr/>
        <a:lstStyle/>
        <a:p>
          <a:endParaRPr lang="hu-HU"/>
        </a:p>
      </dgm:t>
    </dgm:pt>
    <dgm:pt modelId="{9FE629D9-F2DF-410F-A039-61A0452F9CCF}" type="sibTrans" cxnId="{0E35D613-8A06-4512-9F45-043D45C2B908}">
      <dgm:prSet/>
      <dgm:spPr/>
      <dgm:t>
        <a:bodyPr/>
        <a:lstStyle/>
        <a:p>
          <a:endParaRPr lang="hu-HU"/>
        </a:p>
      </dgm:t>
    </dgm:pt>
    <dgm:pt modelId="{27EAD5D8-6772-4B23-AFC2-7A9095D9E8EB}">
      <dgm:prSet phldrT="[Szöveg]"/>
      <dgm:spPr/>
      <dgm:t>
        <a:bodyPr/>
        <a:lstStyle/>
        <a:p>
          <a:r>
            <a:rPr lang="hu-HU"/>
            <a:t>Végleges stratégiai dokumentum</a:t>
          </a:r>
        </a:p>
      </dgm:t>
    </dgm:pt>
    <dgm:pt modelId="{911FF630-2BDB-4020-A0C6-1937573A6476}" type="parTrans" cxnId="{FC6392A3-5486-43F5-9DFE-56A166B718AD}">
      <dgm:prSet/>
      <dgm:spPr/>
      <dgm:t>
        <a:bodyPr/>
        <a:lstStyle/>
        <a:p>
          <a:endParaRPr lang="hu-HU"/>
        </a:p>
      </dgm:t>
    </dgm:pt>
    <dgm:pt modelId="{5B4E3D9D-7DA6-4957-BB0B-DB834375CA95}" type="sibTrans" cxnId="{FC6392A3-5486-43F5-9DFE-56A166B718AD}">
      <dgm:prSet/>
      <dgm:spPr/>
      <dgm:t>
        <a:bodyPr/>
        <a:lstStyle/>
        <a:p>
          <a:endParaRPr lang="hu-HU"/>
        </a:p>
      </dgm:t>
    </dgm:pt>
    <dgm:pt modelId="{F3EDCB6D-829C-41D4-9F10-5520E6E7A61B}" type="pres">
      <dgm:prSet presAssocID="{F41AEB1B-F5DF-4BDB-B6E7-76E6D0A53931}" presName="Name0" presStyleCnt="0">
        <dgm:presLayoutVars>
          <dgm:dir/>
          <dgm:resizeHandles val="exact"/>
        </dgm:presLayoutVars>
      </dgm:prSet>
      <dgm:spPr/>
    </dgm:pt>
    <dgm:pt modelId="{043532F2-8A40-4589-997A-62B40941A17D}" type="pres">
      <dgm:prSet presAssocID="{F41AEB1B-F5DF-4BDB-B6E7-76E6D0A53931}" presName="vNodes" presStyleCnt="0"/>
      <dgm:spPr/>
    </dgm:pt>
    <dgm:pt modelId="{637369F2-A8E1-4F12-8792-8CC05A13D5A6}" type="pres">
      <dgm:prSet presAssocID="{755FAEF0-0C5F-4ED1-B485-82CF1925D1C7}" presName="node" presStyleLbl="node1" presStyleIdx="0" presStyleCnt="3" custScaleX="136788" custScaleY="130365">
        <dgm:presLayoutVars>
          <dgm:bulletEnabled val="1"/>
        </dgm:presLayoutVars>
      </dgm:prSet>
      <dgm:spPr/>
    </dgm:pt>
    <dgm:pt modelId="{D70547B6-2F35-4DAD-A991-CF3CC1B78566}" type="pres">
      <dgm:prSet presAssocID="{B48B990A-242E-4571-940F-EA609BCFB892}" presName="spacerT" presStyleCnt="0"/>
      <dgm:spPr/>
    </dgm:pt>
    <dgm:pt modelId="{3B6A28B9-A6CC-40F2-BCFC-BC09D80C35A4}" type="pres">
      <dgm:prSet presAssocID="{B48B990A-242E-4571-940F-EA609BCFB892}" presName="sibTrans" presStyleLbl="sibTrans2D1" presStyleIdx="0" presStyleCnt="2"/>
      <dgm:spPr/>
    </dgm:pt>
    <dgm:pt modelId="{592DCFD2-4AFB-40EB-878B-BFB0848C506E}" type="pres">
      <dgm:prSet presAssocID="{B48B990A-242E-4571-940F-EA609BCFB892}" presName="spacerB" presStyleCnt="0"/>
      <dgm:spPr/>
    </dgm:pt>
    <dgm:pt modelId="{9CA135CF-8CC8-4F44-8C49-63B27C4258DE}" type="pres">
      <dgm:prSet presAssocID="{71AFAE4F-2425-4B57-8EA2-600BBBCC2ACD}" presName="node" presStyleLbl="node1" presStyleIdx="1" presStyleCnt="3" custScaleX="131591" custScaleY="126996">
        <dgm:presLayoutVars>
          <dgm:bulletEnabled val="1"/>
        </dgm:presLayoutVars>
      </dgm:prSet>
      <dgm:spPr/>
    </dgm:pt>
    <dgm:pt modelId="{5DB5D7C0-29B4-48B9-B3C7-525797EF6D13}" type="pres">
      <dgm:prSet presAssocID="{F41AEB1B-F5DF-4BDB-B6E7-76E6D0A53931}" presName="sibTransLast" presStyleLbl="sibTrans2D1" presStyleIdx="1" presStyleCnt="2"/>
      <dgm:spPr/>
    </dgm:pt>
    <dgm:pt modelId="{ECB94BAE-7A27-4F34-A4AF-14DE4C3A7C78}" type="pres">
      <dgm:prSet presAssocID="{F41AEB1B-F5DF-4BDB-B6E7-76E6D0A53931}" presName="connectorText" presStyleLbl="sibTrans2D1" presStyleIdx="1" presStyleCnt="2"/>
      <dgm:spPr/>
    </dgm:pt>
    <dgm:pt modelId="{EDA5F47A-9F08-45DE-A0F2-925EFBC830B0}" type="pres">
      <dgm:prSet presAssocID="{F41AEB1B-F5DF-4BDB-B6E7-76E6D0A53931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E35D613-8A06-4512-9F45-043D45C2B908}" srcId="{F41AEB1B-F5DF-4BDB-B6E7-76E6D0A53931}" destId="{71AFAE4F-2425-4B57-8EA2-600BBBCC2ACD}" srcOrd="1" destOrd="0" parTransId="{D96DD7CC-B524-414D-8270-8F0A7CABDFAE}" sibTransId="{9FE629D9-F2DF-410F-A039-61A0452F9CCF}"/>
    <dgm:cxn modelId="{52BCF346-AA94-464B-B8B4-91D66BBC2FD0}" srcId="{F41AEB1B-F5DF-4BDB-B6E7-76E6D0A53931}" destId="{755FAEF0-0C5F-4ED1-B485-82CF1925D1C7}" srcOrd="0" destOrd="0" parTransId="{92AE321B-F149-40D7-A600-A8F82B7FE741}" sibTransId="{B48B990A-242E-4571-940F-EA609BCFB892}"/>
    <dgm:cxn modelId="{B334E876-F53B-4FF6-A1F4-DE2CCE8A6EC3}" type="presOf" srcId="{F41AEB1B-F5DF-4BDB-B6E7-76E6D0A53931}" destId="{F3EDCB6D-829C-41D4-9F10-5520E6E7A61B}" srcOrd="0" destOrd="0" presId="urn:microsoft.com/office/officeart/2005/8/layout/equation2"/>
    <dgm:cxn modelId="{B66E8F7E-1A4D-4A6E-B285-8BD4787F2F0F}" type="presOf" srcId="{9FE629D9-F2DF-410F-A039-61A0452F9CCF}" destId="{ECB94BAE-7A27-4F34-A4AF-14DE4C3A7C78}" srcOrd="1" destOrd="0" presId="urn:microsoft.com/office/officeart/2005/8/layout/equation2"/>
    <dgm:cxn modelId="{7926F991-3C8C-4588-851E-0759DD45B6A9}" type="presOf" srcId="{9FE629D9-F2DF-410F-A039-61A0452F9CCF}" destId="{5DB5D7C0-29B4-48B9-B3C7-525797EF6D13}" srcOrd="0" destOrd="0" presId="urn:microsoft.com/office/officeart/2005/8/layout/equation2"/>
    <dgm:cxn modelId="{2E098997-9DEC-406B-A885-FE06CAB87F16}" type="presOf" srcId="{27EAD5D8-6772-4B23-AFC2-7A9095D9E8EB}" destId="{EDA5F47A-9F08-45DE-A0F2-925EFBC830B0}" srcOrd="0" destOrd="0" presId="urn:microsoft.com/office/officeart/2005/8/layout/equation2"/>
    <dgm:cxn modelId="{FC6392A3-5486-43F5-9DFE-56A166B718AD}" srcId="{F41AEB1B-F5DF-4BDB-B6E7-76E6D0A53931}" destId="{27EAD5D8-6772-4B23-AFC2-7A9095D9E8EB}" srcOrd="2" destOrd="0" parTransId="{911FF630-2BDB-4020-A0C6-1937573A6476}" sibTransId="{5B4E3D9D-7DA6-4957-BB0B-DB834375CA95}"/>
    <dgm:cxn modelId="{298BB5A6-2C4B-4180-9342-F5711FD7AE96}" type="presOf" srcId="{755FAEF0-0C5F-4ED1-B485-82CF1925D1C7}" destId="{637369F2-A8E1-4F12-8792-8CC05A13D5A6}" srcOrd="0" destOrd="0" presId="urn:microsoft.com/office/officeart/2005/8/layout/equation2"/>
    <dgm:cxn modelId="{C9BF52C1-3051-4157-8323-23B705910CA7}" type="presOf" srcId="{B48B990A-242E-4571-940F-EA609BCFB892}" destId="{3B6A28B9-A6CC-40F2-BCFC-BC09D80C35A4}" srcOrd="0" destOrd="0" presId="urn:microsoft.com/office/officeart/2005/8/layout/equation2"/>
    <dgm:cxn modelId="{A2CC82FB-4957-41C5-BCFC-76606199A160}" type="presOf" srcId="{71AFAE4F-2425-4B57-8EA2-600BBBCC2ACD}" destId="{9CA135CF-8CC8-4F44-8C49-63B27C4258DE}" srcOrd="0" destOrd="0" presId="urn:microsoft.com/office/officeart/2005/8/layout/equation2"/>
    <dgm:cxn modelId="{97B2426E-AD4E-49A3-8461-F69AA2A45398}" type="presParOf" srcId="{F3EDCB6D-829C-41D4-9F10-5520E6E7A61B}" destId="{043532F2-8A40-4589-997A-62B40941A17D}" srcOrd="0" destOrd="0" presId="urn:microsoft.com/office/officeart/2005/8/layout/equation2"/>
    <dgm:cxn modelId="{C8C8EE3B-0372-46B7-85DC-2320FC4DBDD3}" type="presParOf" srcId="{043532F2-8A40-4589-997A-62B40941A17D}" destId="{637369F2-A8E1-4F12-8792-8CC05A13D5A6}" srcOrd="0" destOrd="0" presId="urn:microsoft.com/office/officeart/2005/8/layout/equation2"/>
    <dgm:cxn modelId="{1FE73392-A96D-48D0-A39F-885E917F89C2}" type="presParOf" srcId="{043532F2-8A40-4589-997A-62B40941A17D}" destId="{D70547B6-2F35-4DAD-A991-CF3CC1B78566}" srcOrd="1" destOrd="0" presId="urn:microsoft.com/office/officeart/2005/8/layout/equation2"/>
    <dgm:cxn modelId="{F07F30F2-24B6-4602-A50A-2FCBA365C7C1}" type="presParOf" srcId="{043532F2-8A40-4589-997A-62B40941A17D}" destId="{3B6A28B9-A6CC-40F2-BCFC-BC09D80C35A4}" srcOrd="2" destOrd="0" presId="urn:microsoft.com/office/officeart/2005/8/layout/equation2"/>
    <dgm:cxn modelId="{51597DAA-414B-43A8-83A3-1C0183FC8036}" type="presParOf" srcId="{043532F2-8A40-4589-997A-62B40941A17D}" destId="{592DCFD2-4AFB-40EB-878B-BFB0848C506E}" srcOrd="3" destOrd="0" presId="urn:microsoft.com/office/officeart/2005/8/layout/equation2"/>
    <dgm:cxn modelId="{8E41BE40-51D2-4745-95A6-9F9D9FFE5FE6}" type="presParOf" srcId="{043532F2-8A40-4589-997A-62B40941A17D}" destId="{9CA135CF-8CC8-4F44-8C49-63B27C4258DE}" srcOrd="4" destOrd="0" presId="urn:microsoft.com/office/officeart/2005/8/layout/equation2"/>
    <dgm:cxn modelId="{44716001-E568-4F78-ADE8-3BC51F1D8BBC}" type="presParOf" srcId="{F3EDCB6D-829C-41D4-9F10-5520E6E7A61B}" destId="{5DB5D7C0-29B4-48B9-B3C7-525797EF6D13}" srcOrd="1" destOrd="0" presId="urn:microsoft.com/office/officeart/2005/8/layout/equation2"/>
    <dgm:cxn modelId="{3915E71C-0BCA-48DC-AB04-9BCD59318633}" type="presParOf" srcId="{5DB5D7C0-29B4-48B9-B3C7-525797EF6D13}" destId="{ECB94BAE-7A27-4F34-A4AF-14DE4C3A7C78}" srcOrd="0" destOrd="0" presId="urn:microsoft.com/office/officeart/2005/8/layout/equation2"/>
    <dgm:cxn modelId="{9F8DACC1-ED21-4B35-9284-6E128859B3B7}" type="presParOf" srcId="{F3EDCB6D-829C-41D4-9F10-5520E6E7A61B}" destId="{EDA5F47A-9F08-45DE-A0F2-925EFBC830B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B8E310-B890-4276-B190-4383404C1DD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841BFE4-7917-458A-918C-8B65EED10339}">
      <dgm:prSet phldrT="[Szöveg]"/>
      <dgm:spPr/>
      <dgm:t>
        <a:bodyPr/>
        <a:lstStyle/>
        <a:p>
          <a:r>
            <a:rPr lang="hu-HU"/>
            <a:t>Módváltás ösztönzése</a:t>
          </a:r>
        </a:p>
      </dgm:t>
    </dgm:pt>
    <dgm:pt modelId="{B7DC2B0B-501A-49C8-AF88-3262C8804D9F}" type="parTrans" cxnId="{D5B0BC04-4352-446C-80AB-6DB04F3957F8}">
      <dgm:prSet/>
      <dgm:spPr/>
      <dgm:t>
        <a:bodyPr/>
        <a:lstStyle/>
        <a:p>
          <a:endParaRPr lang="hu-HU"/>
        </a:p>
      </dgm:t>
    </dgm:pt>
    <dgm:pt modelId="{A007A1D3-B4F0-4862-ACB2-1C40289F6FDA}" type="sibTrans" cxnId="{D5B0BC04-4352-446C-80AB-6DB04F3957F8}">
      <dgm:prSet/>
      <dgm:spPr/>
      <dgm:t>
        <a:bodyPr/>
        <a:lstStyle/>
        <a:p>
          <a:endParaRPr lang="hu-HU"/>
        </a:p>
      </dgm:t>
    </dgm:pt>
    <dgm:pt modelId="{82EF47F7-3B87-4558-A482-4448CFD63A32}">
      <dgm:prSet phldrT="[Szöveg]"/>
      <dgm:spPr/>
      <dgm:t>
        <a:bodyPr/>
        <a:lstStyle/>
        <a:p>
          <a:r>
            <a:rPr lang="hu-HU"/>
            <a:t>További kereslet generálása</a:t>
          </a:r>
        </a:p>
      </dgm:t>
    </dgm:pt>
    <dgm:pt modelId="{6A63B6A6-5E6A-4B91-9A41-B3C18B73F564}" type="parTrans" cxnId="{1366339E-4117-4AFD-8014-CBFA8EAB216E}">
      <dgm:prSet/>
      <dgm:spPr/>
      <dgm:t>
        <a:bodyPr/>
        <a:lstStyle/>
        <a:p>
          <a:endParaRPr lang="hu-HU"/>
        </a:p>
      </dgm:t>
    </dgm:pt>
    <dgm:pt modelId="{25AA7F75-23B1-4967-B03D-DC1B31AF2716}" type="sibTrans" cxnId="{1366339E-4117-4AFD-8014-CBFA8EAB216E}">
      <dgm:prSet/>
      <dgm:spPr/>
      <dgm:t>
        <a:bodyPr/>
        <a:lstStyle/>
        <a:p>
          <a:endParaRPr lang="hu-HU"/>
        </a:p>
      </dgm:t>
    </dgm:pt>
    <dgm:pt modelId="{F0BFCD6B-B3C2-4591-BAEA-F16D578641F0}">
      <dgm:prSet phldrT="[Szöveg]"/>
      <dgm:spPr/>
      <dgm:t>
        <a:bodyPr/>
        <a:lstStyle/>
        <a:p>
          <a:r>
            <a:rPr lang="hu-HU"/>
            <a:t>Finanszírozási rendszer</a:t>
          </a:r>
        </a:p>
      </dgm:t>
    </dgm:pt>
    <dgm:pt modelId="{697D1148-3988-4885-A257-7B0D2066892E}" type="parTrans" cxnId="{2BB70546-A97A-4041-8760-51FCCBBFF75C}">
      <dgm:prSet/>
      <dgm:spPr/>
      <dgm:t>
        <a:bodyPr/>
        <a:lstStyle/>
        <a:p>
          <a:endParaRPr lang="hu-HU"/>
        </a:p>
      </dgm:t>
    </dgm:pt>
    <dgm:pt modelId="{7EE76760-21AD-4065-845F-598713209E65}" type="sibTrans" cxnId="{2BB70546-A97A-4041-8760-51FCCBBFF75C}">
      <dgm:prSet/>
      <dgm:spPr/>
      <dgm:t>
        <a:bodyPr/>
        <a:lstStyle/>
        <a:p>
          <a:endParaRPr lang="hu-HU"/>
        </a:p>
      </dgm:t>
    </dgm:pt>
    <dgm:pt modelId="{BABB2D3E-3059-4A75-AE7C-82A00E77C6A0}">
      <dgm:prSet phldrT="[Szöveg]"/>
      <dgm:spPr/>
      <dgm:t>
        <a:bodyPr/>
        <a:lstStyle/>
        <a:p>
          <a:r>
            <a:rPr lang="hu-HU"/>
            <a:t>Munkaerő fejlesztés</a:t>
          </a:r>
        </a:p>
      </dgm:t>
    </dgm:pt>
    <dgm:pt modelId="{A393134D-326E-4CB1-AC16-84E76D28E9A6}" type="parTrans" cxnId="{3219690E-230E-4B01-8E8A-695C326B843D}">
      <dgm:prSet/>
      <dgm:spPr/>
      <dgm:t>
        <a:bodyPr/>
        <a:lstStyle/>
        <a:p>
          <a:endParaRPr lang="hu-HU"/>
        </a:p>
      </dgm:t>
    </dgm:pt>
    <dgm:pt modelId="{CAFEA544-8942-4278-8B22-D3B00827CCCF}" type="sibTrans" cxnId="{3219690E-230E-4B01-8E8A-695C326B843D}">
      <dgm:prSet/>
      <dgm:spPr/>
      <dgm:t>
        <a:bodyPr/>
        <a:lstStyle/>
        <a:p>
          <a:endParaRPr lang="hu-HU"/>
        </a:p>
      </dgm:t>
    </dgm:pt>
    <dgm:pt modelId="{46860C24-C07A-4F3C-B44A-3330A0BF934E}">
      <dgm:prSet phldrT="[Szöveg]"/>
      <dgm:spPr/>
      <dgm:t>
        <a:bodyPr/>
        <a:lstStyle/>
        <a:p>
          <a:r>
            <a:rPr lang="hu-HU"/>
            <a:t>Fenntartható szabályozás</a:t>
          </a:r>
        </a:p>
      </dgm:t>
    </dgm:pt>
    <dgm:pt modelId="{946E324C-ABA0-4CD3-B22E-457C7C90E4D6}" type="parTrans" cxnId="{5CC8685A-CCE0-48E2-A949-03B50194421A}">
      <dgm:prSet/>
      <dgm:spPr/>
      <dgm:t>
        <a:bodyPr/>
        <a:lstStyle/>
        <a:p>
          <a:endParaRPr lang="hu-HU"/>
        </a:p>
      </dgm:t>
    </dgm:pt>
    <dgm:pt modelId="{E00E32E9-4C1B-4743-9CB1-DD40CFF91EF8}" type="sibTrans" cxnId="{5CC8685A-CCE0-48E2-A949-03B50194421A}">
      <dgm:prSet/>
      <dgm:spPr/>
      <dgm:t>
        <a:bodyPr/>
        <a:lstStyle/>
        <a:p>
          <a:endParaRPr lang="hu-HU"/>
        </a:p>
      </dgm:t>
    </dgm:pt>
    <dgm:pt modelId="{B61D0778-9E3F-4122-AD1F-89205260972A}" type="pres">
      <dgm:prSet presAssocID="{EBB8E310-B890-4276-B190-4383404C1DD7}" presName="CompostProcess" presStyleCnt="0">
        <dgm:presLayoutVars>
          <dgm:dir/>
          <dgm:resizeHandles val="exact"/>
        </dgm:presLayoutVars>
      </dgm:prSet>
      <dgm:spPr/>
    </dgm:pt>
    <dgm:pt modelId="{600B97D6-1F52-4484-9BAE-4539E27CC1F0}" type="pres">
      <dgm:prSet presAssocID="{EBB8E310-B890-4276-B190-4383404C1DD7}" presName="arrow" presStyleLbl="bgShp" presStyleIdx="0" presStyleCnt="1"/>
      <dgm:spPr/>
    </dgm:pt>
    <dgm:pt modelId="{A320BAC3-B204-4DE5-A025-BBC71C6FC3B6}" type="pres">
      <dgm:prSet presAssocID="{EBB8E310-B890-4276-B190-4383404C1DD7}" presName="linearProcess" presStyleCnt="0"/>
      <dgm:spPr/>
    </dgm:pt>
    <dgm:pt modelId="{9EB48F05-D717-4D0A-A674-B32BAFC2BF64}" type="pres">
      <dgm:prSet presAssocID="{C841BFE4-7917-458A-918C-8B65EED10339}" presName="textNode" presStyleLbl="node1" presStyleIdx="0" presStyleCnt="5">
        <dgm:presLayoutVars>
          <dgm:bulletEnabled val="1"/>
        </dgm:presLayoutVars>
      </dgm:prSet>
      <dgm:spPr/>
    </dgm:pt>
    <dgm:pt modelId="{DC2E1CA8-E06B-4255-9DEB-66898861A341}" type="pres">
      <dgm:prSet presAssocID="{A007A1D3-B4F0-4862-ACB2-1C40289F6FDA}" presName="sibTrans" presStyleCnt="0"/>
      <dgm:spPr/>
    </dgm:pt>
    <dgm:pt modelId="{10BC51F0-5BBB-4333-9E93-4D01535151A5}" type="pres">
      <dgm:prSet presAssocID="{82EF47F7-3B87-4558-A482-4448CFD63A32}" presName="textNode" presStyleLbl="node1" presStyleIdx="1" presStyleCnt="5">
        <dgm:presLayoutVars>
          <dgm:bulletEnabled val="1"/>
        </dgm:presLayoutVars>
      </dgm:prSet>
      <dgm:spPr/>
    </dgm:pt>
    <dgm:pt modelId="{4896780F-C651-4EFF-89CF-41EA1A157E52}" type="pres">
      <dgm:prSet presAssocID="{25AA7F75-23B1-4967-B03D-DC1B31AF2716}" presName="sibTrans" presStyleCnt="0"/>
      <dgm:spPr/>
    </dgm:pt>
    <dgm:pt modelId="{097C0AD4-F6BA-4B6B-862B-2A6BF200792A}" type="pres">
      <dgm:prSet presAssocID="{F0BFCD6B-B3C2-4591-BAEA-F16D578641F0}" presName="textNode" presStyleLbl="node1" presStyleIdx="2" presStyleCnt="5">
        <dgm:presLayoutVars>
          <dgm:bulletEnabled val="1"/>
        </dgm:presLayoutVars>
      </dgm:prSet>
      <dgm:spPr/>
    </dgm:pt>
    <dgm:pt modelId="{50DECE93-3194-44C4-AA53-615865439B49}" type="pres">
      <dgm:prSet presAssocID="{7EE76760-21AD-4065-845F-598713209E65}" presName="sibTrans" presStyleCnt="0"/>
      <dgm:spPr/>
    </dgm:pt>
    <dgm:pt modelId="{9ADF3083-4739-4277-B263-0C3CE57450CD}" type="pres">
      <dgm:prSet presAssocID="{BABB2D3E-3059-4A75-AE7C-82A00E77C6A0}" presName="textNode" presStyleLbl="node1" presStyleIdx="3" presStyleCnt="5">
        <dgm:presLayoutVars>
          <dgm:bulletEnabled val="1"/>
        </dgm:presLayoutVars>
      </dgm:prSet>
      <dgm:spPr/>
    </dgm:pt>
    <dgm:pt modelId="{097A79D2-05AF-4774-8119-4F60A4077A81}" type="pres">
      <dgm:prSet presAssocID="{CAFEA544-8942-4278-8B22-D3B00827CCCF}" presName="sibTrans" presStyleCnt="0"/>
      <dgm:spPr/>
    </dgm:pt>
    <dgm:pt modelId="{5B5E952D-99D4-4060-A593-F3C37C4C2909}" type="pres">
      <dgm:prSet presAssocID="{46860C24-C07A-4F3C-B44A-3330A0BF934E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D5B0BC04-4352-446C-80AB-6DB04F3957F8}" srcId="{EBB8E310-B890-4276-B190-4383404C1DD7}" destId="{C841BFE4-7917-458A-918C-8B65EED10339}" srcOrd="0" destOrd="0" parTransId="{B7DC2B0B-501A-49C8-AF88-3262C8804D9F}" sibTransId="{A007A1D3-B4F0-4862-ACB2-1C40289F6FDA}"/>
    <dgm:cxn modelId="{3219690E-230E-4B01-8E8A-695C326B843D}" srcId="{EBB8E310-B890-4276-B190-4383404C1DD7}" destId="{BABB2D3E-3059-4A75-AE7C-82A00E77C6A0}" srcOrd="3" destOrd="0" parTransId="{A393134D-326E-4CB1-AC16-84E76D28E9A6}" sibTransId="{CAFEA544-8942-4278-8B22-D3B00827CCCF}"/>
    <dgm:cxn modelId="{2BB70546-A97A-4041-8760-51FCCBBFF75C}" srcId="{EBB8E310-B890-4276-B190-4383404C1DD7}" destId="{F0BFCD6B-B3C2-4591-BAEA-F16D578641F0}" srcOrd="2" destOrd="0" parTransId="{697D1148-3988-4885-A257-7B0D2066892E}" sibTransId="{7EE76760-21AD-4065-845F-598713209E65}"/>
    <dgm:cxn modelId="{A33E4866-E688-45B8-8A30-A6DB25D2D627}" type="presOf" srcId="{82EF47F7-3B87-4558-A482-4448CFD63A32}" destId="{10BC51F0-5BBB-4333-9E93-4D01535151A5}" srcOrd="0" destOrd="0" presId="urn:microsoft.com/office/officeart/2005/8/layout/hProcess9"/>
    <dgm:cxn modelId="{599EA26D-4883-4E08-9592-C10A72AFC23B}" type="presOf" srcId="{F0BFCD6B-B3C2-4591-BAEA-F16D578641F0}" destId="{097C0AD4-F6BA-4B6B-862B-2A6BF200792A}" srcOrd="0" destOrd="0" presId="urn:microsoft.com/office/officeart/2005/8/layout/hProcess9"/>
    <dgm:cxn modelId="{5CC8685A-CCE0-48E2-A949-03B50194421A}" srcId="{EBB8E310-B890-4276-B190-4383404C1DD7}" destId="{46860C24-C07A-4F3C-B44A-3330A0BF934E}" srcOrd="4" destOrd="0" parTransId="{946E324C-ABA0-4CD3-B22E-457C7C90E4D6}" sibTransId="{E00E32E9-4C1B-4743-9CB1-DD40CFF91EF8}"/>
    <dgm:cxn modelId="{FCE47599-B35C-4FDA-9F03-CAEE8F578A94}" type="presOf" srcId="{46860C24-C07A-4F3C-B44A-3330A0BF934E}" destId="{5B5E952D-99D4-4060-A593-F3C37C4C2909}" srcOrd="0" destOrd="0" presId="urn:microsoft.com/office/officeart/2005/8/layout/hProcess9"/>
    <dgm:cxn modelId="{1366339E-4117-4AFD-8014-CBFA8EAB216E}" srcId="{EBB8E310-B890-4276-B190-4383404C1DD7}" destId="{82EF47F7-3B87-4558-A482-4448CFD63A32}" srcOrd="1" destOrd="0" parTransId="{6A63B6A6-5E6A-4B91-9A41-B3C18B73F564}" sibTransId="{25AA7F75-23B1-4967-B03D-DC1B31AF2716}"/>
    <dgm:cxn modelId="{FB88E2A9-E935-424E-BAEC-2EAE55253395}" type="presOf" srcId="{BABB2D3E-3059-4A75-AE7C-82A00E77C6A0}" destId="{9ADF3083-4739-4277-B263-0C3CE57450CD}" srcOrd="0" destOrd="0" presId="urn:microsoft.com/office/officeart/2005/8/layout/hProcess9"/>
    <dgm:cxn modelId="{6D0218AE-4E24-4E0F-AE27-94D4515D4C63}" type="presOf" srcId="{EBB8E310-B890-4276-B190-4383404C1DD7}" destId="{B61D0778-9E3F-4122-AD1F-89205260972A}" srcOrd="0" destOrd="0" presId="urn:microsoft.com/office/officeart/2005/8/layout/hProcess9"/>
    <dgm:cxn modelId="{133A67C2-179F-4CA3-84E5-69733F7D88B2}" type="presOf" srcId="{C841BFE4-7917-458A-918C-8B65EED10339}" destId="{9EB48F05-D717-4D0A-A674-B32BAFC2BF64}" srcOrd="0" destOrd="0" presId="urn:microsoft.com/office/officeart/2005/8/layout/hProcess9"/>
    <dgm:cxn modelId="{3E3D460D-060C-4163-BB89-BB0778AA35BB}" type="presParOf" srcId="{B61D0778-9E3F-4122-AD1F-89205260972A}" destId="{600B97D6-1F52-4484-9BAE-4539E27CC1F0}" srcOrd="0" destOrd="0" presId="urn:microsoft.com/office/officeart/2005/8/layout/hProcess9"/>
    <dgm:cxn modelId="{CF8A16B4-DD7A-4FC4-8FE8-C844FEA3FDB1}" type="presParOf" srcId="{B61D0778-9E3F-4122-AD1F-89205260972A}" destId="{A320BAC3-B204-4DE5-A025-BBC71C6FC3B6}" srcOrd="1" destOrd="0" presId="urn:microsoft.com/office/officeart/2005/8/layout/hProcess9"/>
    <dgm:cxn modelId="{85463FC4-BBF4-4F56-AE6D-4D3C8330CA4A}" type="presParOf" srcId="{A320BAC3-B204-4DE5-A025-BBC71C6FC3B6}" destId="{9EB48F05-D717-4D0A-A674-B32BAFC2BF64}" srcOrd="0" destOrd="0" presId="urn:microsoft.com/office/officeart/2005/8/layout/hProcess9"/>
    <dgm:cxn modelId="{8396331D-1002-4689-9A03-B404D0226EC8}" type="presParOf" srcId="{A320BAC3-B204-4DE5-A025-BBC71C6FC3B6}" destId="{DC2E1CA8-E06B-4255-9DEB-66898861A341}" srcOrd="1" destOrd="0" presId="urn:microsoft.com/office/officeart/2005/8/layout/hProcess9"/>
    <dgm:cxn modelId="{69394248-C113-490D-979F-8CDFD0F58F3C}" type="presParOf" srcId="{A320BAC3-B204-4DE5-A025-BBC71C6FC3B6}" destId="{10BC51F0-5BBB-4333-9E93-4D01535151A5}" srcOrd="2" destOrd="0" presId="urn:microsoft.com/office/officeart/2005/8/layout/hProcess9"/>
    <dgm:cxn modelId="{BCD8FE28-62FB-46E1-AF02-5C0A07002198}" type="presParOf" srcId="{A320BAC3-B204-4DE5-A025-BBC71C6FC3B6}" destId="{4896780F-C651-4EFF-89CF-41EA1A157E52}" srcOrd="3" destOrd="0" presId="urn:microsoft.com/office/officeart/2005/8/layout/hProcess9"/>
    <dgm:cxn modelId="{57A2DDFF-53DC-4601-9384-0D4A9099B34D}" type="presParOf" srcId="{A320BAC3-B204-4DE5-A025-BBC71C6FC3B6}" destId="{097C0AD4-F6BA-4B6B-862B-2A6BF200792A}" srcOrd="4" destOrd="0" presId="urn:microsoft.com/office/officeart/2005/8/layout/hProcess9"/>
    <dgm:cxn modelId="{AF225D7A-808C-4991-AA25-052FF957A4B6}" type="presParOf" srcId="{A320BAC3-B204-4DE5-A025-BBC71C6FC3B6}" destId="{50DECE93-3194-44C4-AA53-615865439B49}" srcOrd="5" destOrd="0" presId="urn:microsoft.com/office/officeart/2005/8/layout/hProcess9"/>
    <dgm:cxn modelId="{CF361D01-4F15-4787-B0C1-308E465266E1}" type="presParOf" srcId="{A320BAC3-B204-4DE5-A025-BBC71C6FC3B6}" destId="{9ADF3083-4739-4277-B263-0C3CE57450CD}" srcOrd="6" destOrd="0" presId="urn:microsoft.com/office/officeart/2005/8/layout/hProcess9"/>
    <dgm:cxn modelId="{3B9A0F0C-9DA7-4C49-83C2-C7084F310849}" type="presParOf" srcId="{A320BAC3-B204-4DE5-A025-BBC71C6FC3B6}" destId="{097A79D2-05AF-4774-8119-4F60A4077A81}" srcOrd="7" destOrd="0" presId="urn:microsoft.com/office/officeart/2005/8/layout/hProcess9"/>
    <dgm:cxn modelId="{1688D13A-A6C1-4DA7-8254-E75B5AB637DD}" type="presParOf" srcId="{A320BAC3-B204-4DE5-A025-BBC71C6FC3B6}" destId="{5B5E952D-99D4-4060-A593-F3C37C4C290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11026E-3F46-41D2-8D53-23EC9E5FD2F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9CBBADE-41D6-4901-B25A-CBDB69C0FA2F}">
      <dgm:prSet phldrT="[Szöveg]"/>
      <dgm:spPr/>
      <dgm:t>
        <a:bodyPr/>
        <a:lstStyle/>
        <a:p>
          <a:r>
            <a:rPr lang="hu-HU"/>
            <a:t>A kikötői elérhetőség javítása</a:t>
          </a:r>
        </a:p>
      </dgm:t>
    </dgm:pt>
    <dgm:pt modelId="{23F4C7B7-B2EA-4359-91B2-FB8529C8A38D}" type="parTrans" cxnId="{F8041581-EEA7-4D1D-AD88-CA14AD769ABF}">
      <dgm:prSet/>
      <dgm:spPr/>
      <dgm:t>
        <a:bodyPr/>
        <a:lstStyle/>
        <a:p>
          <a:endParaRPr lang="hu-HU"/>
        </a:p>
      </dgm:t>
    </dgm:pt>
    <dgm:pt modelId="{D6538CD6-1693-4F52-81D9-1474CE01B12B}" type="sibTrans" cxnId="{F8041581-EEA7-4D1D-AD88-CA14AD769ABF}">
      <dgm:prSet/>
      <dgm:spPr/>
      <dgm:t>
        <a:bodyPr/>
        <a:lstStyle/>
        <a:p>
          <a:endParaRPr lang="hu-HU"/>
        </a:p>
      </dgm:t>
    </dgm:pt>
    <dgm:pt modelId="{5A7437BE-5292-4BF6-B333-4A91117CF9B1}">
      <dgm:prSet phldrT="[Szöveg]"/>
      <dgm:spPr/>
      <dgm:t>
        <a:bodyPr/>
        <a:lstStyle/>
        <a:p>
          <a:r>
            <a:rPr lang="hu-HU"/>
            <a:t>Rakodási és tárolási hatékonyság növelése</a:t>
          </a:r>
        </a:p>
      </dgm:t>
    </dgm:pt>
    <dgm:pt modelId="{9BE41B90-8D7E-4A40-B936-B0A4970EC667}" type="parTrans" cxnId="{DEF8881A-AE05-4709-8091-62D69CA7D3FF}">
      <dgm:prSet/>
      <dgm:spPr/>
      <dgm:t>
        <a:bodyPr/>
        <a:lstStyle/>
        <a:p>
          <a:endParaRPr lang="hu-HU"/>
        </a:p>
      </dgm:t>
    </dgm:pt>
    <dgm:pt modelId="{72BDD073-B702-4735-9BBC-345F5FA6178B}" type="sibTrans" cxnId="{DEF8881A-AE05-4709-8091-62D69CA7D3FF}">
      <dgm:prSet/>
      <dgm:spPr/>
      <dgm:t>
        <a:bodyPr/>
        <a:lstStyle/>
        <a:p>
          <a:endParaRPr lang="hu-HU"/>
        </a:p>
      </dgm:t>
    </dgm:pt>
    <dgm:pt modelId="{6EAE09CD-3DA9-42F9-B0A6-40A8DA2C5095}">
      <dgm:prSet phldrT="[Szöveg]"/>
      <dgm:spPr/>
      <dgm:t>
        <a:bodyPr/>
        <a:lstStyle/>
        <a:p>
          <a:r>
            <a:rPr lang="hu-HU"/>
            <a:t>Digitális kikötő</a:t>
          </a:r>
        </a:p>
      </dgm:t>
    </dgm:pt>
    <dgm:pt modelId="{7A1591C5-882D-46FA-91F6-54ACA59A2307}" type="parTrans" cxnId="{AAF67AC7-8DC4-45A6-B17E-B8D43E99508A}">
      <dgm:prSet/>
      <dgm:spPr/>
      <dgm:t>
        <a:bodyPr/>
        <a:lstStyle/>
        <a:p>
          <a:endParaRPr lang="hu-HU"/>
        </a:p>
      </dgm:t>
    </dgm:pt>
    <dgm:pt modelId="{056BCAC6-3554-451C-A1DE-BD1EB4DFDA41}" type="sibTrans" cxnId="{AAF67AC7-8DC4-45A6-B17E-B8D43E99508A}">
      <dgm:prSet/>
      <dgm:spPr/>
      <dgm:t>
        <a:bodyPr/>
        <a:lstStyle/>
        <a:p>
          <a:endParaRPr lang="hu-HU"/>
        </a:p>
      </dgm:t>
    </dgm:pt>
    <dgm:pt modelId="{5D441F58-9F6A-4880-B092-4FB42B668565}">
      <dgm:prSet phldrT="[Szöveg]"/>
      <dgm:spPr/>
      <dgm:t>
        <a:bodyPr/>
        <a:lstStyle/>
        <a:p>
          <a:r>
            <a:rPr lang="hu-HU"/>
            <a:t>Fenntartható kikötő</a:t>
          </a:r>
        </a:p>
      </dgm:t>
    </dgm:pt>
    <dgm:pt modelId="{21994251-3106-4F64-9BFE-7CF854A0EE8F}" type="parTrans" cxnId="{A84882DE-5EC2-4CD6-BC15-9396DDC4C1DE}">
      <dgm:prSet/>
      <dgm:spPr/>
      <dgm:t>
        <a:bodyPr/>
        <a:lstStyle/>
        <a:p>
          <a:endParaRPr lang="hu-HU"/>
        </a:p>
      </dgm:t>
    </dgm:pt>
    <dgm:pt modelId="{8762FA78-3F10-4049-9EC5-FCF68B0E2469}" type="sibTrans" cxnId="{A84882DE-5EC2-4CD6-BC15-9396DDC4C1DE}">
      <dgm:prSet/>
      <dgm:spPr/>
      <dgm:t>
        <a:bodyPr/>
        <a:lstStyle/>
        <a:p>
          <a:endParaRPr lang="hu-HU"/>
        </a:p>
      </dgm:t>
    </dgm:pt>
    <dgm:pt modelId="{D1A644F9-B912-433E-AF31-F998B3A9AD4E}">
      <dgm:prSet phldrT="[Szöveg]"/>
      <dgm:spPr/>
      <dgm:t>
        <a:bodyPr/>
        <a:lstStyle/>
        <a:p>
          <a:r>
            <a:rPr lang="hu-HU"/>
            <a:t>A kikötők és a vízi áruszállítás népszerűsítése</a:t>
          </a:r>
        </a:p>
      </dgm:t>
    </dgm:pt>
    <dgm:pt modelId="{9D1A01BC-43D6-4BCC-A30C-2C5FB9FA34FA}" type="parTrans" cxnId="{6DC38B5E-46C0-4136-94B0-2CE4E1D4BD16}">
      <dgm:prSet/>
      <dgm:spPr/>
      <dgm:t>
        <a:bodyPr/>
        <a:lstStyle/>
        <a:p>
          <a:endParaRPr lang="hu-HU"/>
        </a:p>
      </dgm:t>
    </dgm:pt>
    <dgm:pt modelId="{08EAAED1-2A37-4C5E-BCDB-4AF061FC8030}" type="sibTrans" cxnId="{6DC38B5E-46C0-4136-94B0-2CE4E1D4BD16}">
      <dgm:prSet/>
      <dgm:spPr/>
      <dgm:t>
        <a:bodyPr/>
        <a:lstStyle/>
        <a:p>
          <a:endParaRPr lang="hu-HU"/>
        </a:p>
      </dgm:t>
    </dgm:pt>
    <dgm:pt modelId="{4D073181-A6CC-4E4C-9221-5FDE6B0959B0}">
      <dgm:prSet phldrT="[Szöveg]"/>
      <dgm:spPr/>
      <dgm:t>
        <a:bodyPr/>
        <a:lstStyle/>
        <a:p>
          <a:r>
            <a:rPr lang="hu-HU"/>
            <a:t>Áruszállítási tendenciák követése</a:t>
          </a:r>
        </a:p>
      </dgm:t>
    </dgm:pt>
    <dgm:pt modelId="{FAF555E1-4F4F-4094-9CC2-8BCA9E468F85}" type="parTrans" cxnId="{031360DC-94A8-4586-916D-A45B7FC21A7B}">
      <dgm:prSet/>
      <dgm:spPr/>
      <dgm:t>
        <a:bodyPr/>
        <a:lstStyle/>
        <a:p>
          <a:endParaRPr lang="hu-HU"/>
        </a:p>
      </dgm:t>
    </dgm:pt>
    <dgm:pt modelId="{2A1FABF1-44AD-4B6E-ACED-AC38A91E4F4D}" type="sibTrans" cxnId="{031360DC-94A8-4586-916D-A45B7FC21A7B}">
      <dgm:prSet/>
      <dgm:spPr/>
      <dgm:t>
        <a:bodyPr/>
        <a:lstStyle/>
        <a:p>
          <a:endParaRPr lang="hu-HU"/>
        </a:p>
      </dgm:t>
    </dgm:pt>
    <dgm:pt modelId="{AA1A780E-F6FD-474D-8866-F4B6BEB67C98}">
      <dgm:prSet phldrT="[Szöveg]"/>
      <dgm:spPr>
        <a:solidFill>
          <a:schemeClr val="bg2"/>
        </a:solidFill>
      </dgm:spPr>
      <dgm:t>
        <a:bodyPr/>
        <a:lstStyle/>
        <a:p>
          <a:pPr algn="ctr"/>
          <a:r>
            <a:rPr lang="hu-HU"/>
            <a:t>Módváltás ösztönzése</a:t>
          </a:r>
        </a:p>
      </dgm:t>
    </dgm:pt>
    <dgm:pt modelId="{4BF85346-FB76-466F-9633-491A4F2F786B}" type="parTrans" cxnId="{1C5E4A79-CA62-42AC-8CEA-8E1ABCC6662D}">
      <dgm:prSet/>
      <dgm:spPr/>
      <dgm:t>
        <a:bodyPr/>
        <a:lstStyle/>
        <a:p>
          <a:endParaRPr lang="hu-HU"/>
        </a:p>
      </dgm:t>
    </dgm:pt>
    <dgm:pt modelId="{DDD7870F-258D-4D07-A029-3451E89E3CA6}" type="sibTrans" cxnId="{1C5E4A79-CA62-42AC-8CEA-8E1ABCC6662D}">
      <dgm:prSet/>
      <dgm:spPr/>
      <dgm:t>
        <a:bodyPr/>
        <a:lstStyle/>
        <a:p>
          <a:endParaRPr lang="hu-HU"/>
        </a:p>
      </dgm:t>
    </dgm:pt>
    <dgm:pt modelId="{2FCA8267-473D-4812-A5F7-8640C2FCD5E0}" type="pres">
      <dgm:prSet presAssocID="{2511026E-3F46-41D2-8D53-23EC9E5FD2FD}" presName="linear" presStyleCnt="0">
        <dgm:presLayoutVars>
          <dgm:dir/>
          <dgm:animLvl val="lvl"/>
          <dgm:resizeHandles val="exact"/>
        </dgm:presLayoutVars>
      </dgm:prSet>
      <dgm:spPr/>
    </dgm:pt>
    <dgm:pt modelId="{CFC357CB-E67B-4563-BB67-CFB0D4D7883E}" type="pres">
      <dgm:prSet presAssocID="{AA1A780E-F6FD-474D-8866-F4B6BEB67C98}" presName="parentLin" presStyleCnt="0"/>
      <dgm:spPr/>
    </dgm:pt>
    <dgm:pt modelId="{F412C105-58BB-4C07-B191-8EB2DE11F7F4}" type="pres">
      <dgm:prSet presAssocID="{AA1A780E-F6FD-474D-8866-F4B6BEB67C98}" presName="parentLeftMargin" presStyleLbl="node1" presStyleIdx="0" presStyleCnt="7"/>
      <dgm:spPr/>
    </dgm:pt>
    <dgm:pt modelId="{3E70A4D1-B162-4B31-992F-1468260ADF08}" type="pres">
      <dgm:prSet presAssocID="{AA1A780E-F6FD-474D-8866-F4B6BEB67C98}" presName="parentText" presStyleLbl="node1" presStyleIdx="0" presStyleCnt="7" custScaleX="123810">
        <dgm:presLayoutVars>
          <dgm:chMax val="0"/>
          <dgm:bulletEnabled val="1"/>
        </dgm:presLayoutVars>
      </dgm:prSet>
      <dgm:spPr/>
    </dgm:pt>
    <dgm:pt modelId="{FDDB000B-E5ED-40BF-8578-287E2F14F82C}" type="pres">
      <dgm:prSet presAssocID="{AA1A780E-F6FD-474D-8866-F4B6BEB67C98}" presName="negativeSpace" presStyleCnt="0"/>
      <dgm:spPr/>
    </dgm:pt>
    <dgm:pt modelId="{1EFDE90D-C33E-46B2-8FB2-440CAA2AEFB9}" type="pres">
      <dgm:prSet presAssocID="{AA1A780E-F6FD-474D-8866-F4B6BEB67C98}" presName="childText" presStyleLbl="conFgAcc1" presStyleIdx="0" presStyleCnt="7">
        <dgm:presLayoutVars>
          <dgm:bulletEnabled val="1"/>
        </dgm:presLayoutVars>
      </dgm:prSet>
      <dgm:spPr/>
    </dgm:pt>
    <dgm:pt modelId="{FAD13358-C47B-4844-8225-86B6A733CA2D}" type="pres">
      <dgm:prSet presAssocID="{DDD7870F-258D-4D07-A029-3451E89E3CA6}" presName="spaceBetweenRectangles" presStyleCnt="0"/>
      <dgm:spPr/>
    </dgm:pt>
    <dgm:pt modelId="{BFEC10CE-26F3-44D5-A0D0-CA5BE186A421}" type="pres">
      <dgm:prSet presAssocID="{79CBBADE-41D6-4901-B25A-CBDB69C0FA2F}" presName="parentLin" presStyleCnt="0"/>
      <dgm:spPr/>
    </dgm:pt>
    <dgm:pt modelId="{18CD722A-F57C-402C-9C21-D1C0DCD0AEA7}" type="pres">
      <dgm:prSet presAssocID="{79CBBADE-41D6-4901-B25A-CBDB69C0FA2F}" presName="parentLeftMargin" presStyleLbl="node1" presStyleIdx="0" presStyleCnt="7"/>
      <dgm:spPr/>
    </dgm:pt>
    <dgm:pt modelId="{736B6449-EC24-450A-AE1C-20EDA946FC42}" type="pres">
      <dgm:prSet presAssocID="{79CBBADE-41D6-4901-B25A-CBDB69C0FA2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F15781B-B63E-4832-9189-21C67B85E702}" type="pres">
      <dgm:prSet presAssocID="{79CBBADE-41D6-4901-B25A-CBDB69C0FA2F}" presName="negativeSpace" presStyleCnt="0"/>
      <dgm:spPr/>
    </dgm:pt>
    <dgm:pt modelId="{901CF1EF-952E-45D3-A0D4-74BF59778FF7}" type="pres">
      <dgm:prSet presAssocID="{79CBBADE-41D6-4901-B25A-CBDB69C0FA2F}" presName="childText" presStyleLbl="conFgAcc1" presStyleIdx="1" presStyleCnt="7">
        <dgm:presLayoutVars>
          <dgm:bulletEnabled val="1"/>
        </dgm:presLayoutVars>
      </dgm:prSet>
      <dgm:spPr/>
    </dgm:pt>
    <dgm:pt modelId="{F91CEFDC-57FC-4CC0-AD50-431BEE2D31F1}" type="pres">
      <dgm:prSet presAssocID="{D6538CD6-1693-4F52-81D9-1474CE01B12B}" presName="spaceBetweenRectangles" presStyleCnt="0"/>
      <dgm:spPr/>
    </dgm:pt>
    <dgm:pt modelId="{CE2CFD91-C8DB-4E8F-B210-992272265330}" type="pres">
      <dgm:prSet presAssocID="{5A7437BE-5292-4BF6-B333-4A91117CF9B1}" presName="parentLin" presStyleCnt="0"/>
      <dgm:spPr/>
    </dgm:pt>
    <dgm:pt modelId="{ABEF0B07-7B6F-4CED-8F87-2D22C1DDBA08}" type="pres">
      <dgm:prSet presAssocID="{5A7437BE-5292-4BF6-B333-4A91117CF9B1}" presName="parentLeftMargin" presStyleLbl="node1" presStyleIdx="1" presStyleCnt="7"/>
      <dgm:spPr/>
    </dgm:pt>
    <dgm:pt modelId="{C227D595-45A5-4637-8004-812A1D4F63E2}" type="pres">
      <dgm:prSet presAssocID="{5A7437BE-5292-4BF6-B333-4A91117CF9B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7F4CFE1-B85C-4BBC-890B-C8C7E1C23A09}" type="pres">
      <dgm:prSet presAssocID="{5A7437BE-5292-4BF6-B333-4A91117CF9B1}" presName="negativeSpace" presStyleCnt="0"/>
      <dgm:spPr/>
    </dgm:pt>
    <dgm:pt modelId="{876DF5B9-00F6-4AB0-ABF8-7E8C504790ED}" type="pres">
      <dgm:prSet presAssocID="{5A7437BE-5292-4BF6-B333-4A91117CF9B1}" presName="childText" presStyleLbl="conFgAcc1" presStyleIdx="2" presStyleCnt="7">
        <dgm:presLayoutVars>
          <dgm:bulletEnabled val="1"/>
        </dgm:presLayoutVars>
      </dgm:prSet>
      <dgm:spPr/>
    </dgm:pt>
    <dgm:pt modelId="{AB50A419-9580-400C-B4AD-4EC8DE3321C5}" type="pres">
      <dgm:prSet presAssocID="{72BDD073-B702-4735-9BBC-345F5FA6178B}" presName="spaceBetweenRectangles" presStyleCnt="0"/>
      <dgm:spPr/>
    </dgm:pt>
    <dgm:pt modelId="{6EFE44B8-D237-442D-B46C-D6CD7B053A85}" type="pres">
      <dgm:prSet presAssocID="{6EAE09CD-3DA9-42F9-B0A6-40A8DA2C5095}" presName="parentLin" presStyleCnt="0"/>
      <dgm:spPr/>
    </dgm:pt>
    <dgm:pt modelId="{9835A5E8-DF9B-43D6-95E0-802E67F9A075}" type="pres">
      <dgm:prSet presAssocID="{6EAE09CD-3DA9-42F9-B0A6-40A8DA2C5095}" presName="parentLeftMargin" presStyleLbl="node1" presStyleIdx="2" presStyleCnt="7"/>
      <dgm:spPr/>
    </dgm:pt>
    <dgm:pt modelId="{0621E51E-6FAC-4945-A497-ACAD1E07E272}" type="pres">
      <dgm:prSet presAssocID="{6EAE09CD-3DA9-42F9-B0A6-40A8DA2C509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6EF0307-428E-4774-8152-5B8B7C7735AF}" type="pres">
      <dgm:prSet presAssocID="{6EAE09CD-3DA9-42F9-B0A6-40A8DA2C5095}" presName="negativeSpace" presStyleCnt="0"/>
      <dgm:spPr/>
    </dgm:pt>
    <dgm:pt modelId="{2A980CCE-D1B5-4A52-9C61-B9BAAEACA1EF}" type="pres">
      <dgm:prSet presAssocID="{6EAE09CD-3DA9-42F9-B0A6-40A8DA2C5095}" presName="childText" presStyleLbl="conFgAcc1" presStyleIdx="3" presStyleCnt="7">
        <dgm:presLayoutVars>
          <dgm:bulletEnabled val="1"/>
        </dgm:presLayoutVars>
      </dgm:prSet>
      <dgm:spPr/>
    </dgm:pt>
    <dgm:pt modelId="{7F5A977D-1C1B-4AED-8DF4-D41571611C02}" type="pres">
      <dgm:prSet presAssocID="{056BCAC6-3554-451C-A1DE-BD1EB4DFDA41}" presName="spaceBetweenRectangles" presStyleCnt="0"/>
      <dgm:spPr/>
    </dgm:pt>
    <dgm:pt modelId="{6220706C-8454-41DB-B273-DF02FE6E1A2D}" type="pres">
      <dgm:prSet presAssocID="{5D441F58-9F6A-4880-B092-4FB42B668565}" presName="parentLin" presStyleCnt="0"/>
      <dgm:spPr/>
    </dgm:pt>
    <dgm:pt modelId="{928091C4-2843-46BA-8BFE-288291CBE95F}" type="pres">
      <dgm:prSet presAssocID="{5D441F58-9F6A-4880-B092-4FB42B668565}" presName="parentLeftMargin" presStyleLbl="node1" presStyleIdx="3" presStyleCnt="7"/>
      <dgm:spPr/>
    </dgm:pt>
    <dgm:pt modelId="{E2AF5CCD-458F-4276-B090-40140B04348A}" type="pres">
      <dgm:prSet presAssocID="{5D441F58-9F6A-4880-B092-4FB42B66856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E9F17E8-F0F7-4958-ADC9-B6D07324F827}" type="pres">
      <dgm:prSet presAssocID="{5D441F58-9F6A-4880-B092-4FB42B668565}" presName="negativeSpace" presStyleCnt="0"/>
      <dgm:spPr/>
    </dgm:pt>
    <dgm:pt modelId="{B99EAE2F-4DAB-4987-A194-E8ECE8E1D036}" type="pres">
      <dgm:prSet presAssocID="{5D441F58-9F6A-4880-B092-4FB42B668565}" presName="childText" presStyleLbl="conFgAcc1" presStyleIdx="4" presStyleCnt="7">
        <dgm:presLayoutVars>
          <dgm:bulletEnabled val="1"/>
        </dgm:presLayoutVars>
      </dgm:prSet>
      <dgm:spPr/>
    </dgm:pt>
    <dgm:pt modelId="{6C0572C8-B0D9-42B2-9CC4-786B17B3DFBD}" type="pres">
      <dgm:prSet presAssocID="{8762FA78-3F10-4049-9EC5-FCF68B0E2469}" presName="spaceBetweenRectangles" presStyleCnt="0"/>
      <dgm:spPr/>
    </dgm:pt>
    <dgm:pt modelId="{D717C0CB-6BC7-4388-B91E-95BD6BACD93B}" type="pres">
      <dgm:prSet presAssocID="{D1A644F9-B912-433E-AF31-F998B3A9AD4E}" presName="parentLin" presStyleCnt="0"/>
      <dgm:spPr/>
    </dgm:pt>
    <dgm:pt modelId="{F918982E-9F27-4A10-9B5B-EC08C43FA0BB}" type="pres">
      <dgm:prSet presAssocID="{D1A644F9-B912-433E-AF31-F998B3A9AD4E}" presName="parentLeftMargin" presStyleLbl="node1" presStyleIdx="4" presStyleCnt="7"/>
      <dgm:spPr/>
    </dgm:pt>
    <dgm:pt modelId="{E1CFE5A9-813A-4110-ABB3-C83C408CD340}" type="pres">
      <dgm:prSet presAssocID="{D1A644F9-B912-433E-AF31-F998B3A9AD4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82CD819-6FEF-4A1F-B620-4DB9482F7DC4}" type="pres">
      <dgm:prSet presAssocID="{D1A644F9-B912-433E-AF31-F998B3A9AD4E}" presName="negativeSpace" presStyleCnt="0"/>
      <dgm:spPr/>
    </dgm:pt>
    <dgm:pt modelId="{9E9FD7A9-9D81-417E-8F1B-490D758BCFBC}" type="pres">
      <dgm:prSet presAssocID="{D1A644F9-B912-433E-AF31-F998B3A9AD4E}" presName="childText" presStyleLbl="conFgAcc1" presStyleIdx="5" presStyleCnt="7">
        <dgm:presLayoutVars>
          <dgm:bulletEnabled val="1"/>
        </dgm:presLayoutVars>
      </dgm:prSet>
      <dgm:spPr/>
    </dgm:pt>
    <dgm:pt modelId="{BC5F3165-D098-4FA7-AC25-7F840841AC62}" type="pres">
      <dgm:prSet presAssocID="{08EAAED1-2A37-4C5E-BCDB-4AF061FC8030}" presName="spaceBetweenRectangles" presStyleCnt="0"/>
      <dgm:spPr/>
    </dgm:pt>
    <dgm:pt modelId="{D18CBF24-5D0E-4699-A1AC-02859CD69CC4}" type="pres">
      <dgm:prSet presAssocID="{4D073181-A6CC-4E4C-9221-5FDE6B0959B0}" presName="parentLin" presStyleCnt="0"/>
      <dgm:spPr/>
    </dgm:pt>
    <dgm:pt modelId="{1AAF4A90-D4C1-420A-AA89-9F3FD6EB168D}" type="pres">
      <dgm:prSet presAssocID="{4D073181-A6CC-4E4C-9221-5FDE6B0959B0}" presName="parentLeftMargin" presStyleLbl="node1" presStyleIdx="5" presStyleCnt="7"/>
      <dgm:spPr/>
    </dgm:pt>
    <dgm:pt modelId="{DBECF955-9164-4A12-A75F-DFB697B777B5}" type="pres">
      <dgm:prSet presAssocID="{4D073181-A6CC-4E4C-9221-5FDE6B0959B0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58A20A93-A175-4A33-A5C0-F316362E1311}" type="pres">
      <dgm:prSet presAssocID="{4D073181-A6CC-4E4C-9221-5FDE6B0959B0}" presName="negativeSpace" presStyleCnt="0"/>
      <dgm:spPr/>
    </dgm:pt>
    <dgm:pt modelId="{29BAD27C-C5B4-425A-8E6D-38A4B565B9D9}" type="pres">
      <dgm:prSet presAssocID="{4D073181-A6CC-4E4C-9221-5FDE6B0959B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F8874E1A-C391-4B42-B57B-C1A0A52D8098}" type="presOf" srcId="{5D441F58-9F6A-4880-B092-4FB42B668565}" destId="{E2AF5CCD-458F-4276-B090-40140B04348A}" srcOrd="1" destOrd="0" presId="urn:microsoft.com/office/officeart/2005/8/layout/list1"/>
    <dgm:cxn modelId="{DEF8881A-AE05-4709-8091-62D69CA7D3FF}" srcId="{2511026E-3F46-41D2-8D53-23EC9E5FD2FD}" destId="{5A7437BE-5292-4BF6-B333-4A91117CF9B1}" srcOrd="2" destOrd="0" parTransId="{9BE41B90-8D7E-4A40-B936-B0A4970EC667}" sibTransId="{72BDD073-B702-4735-9BBC-345F5FA6178B}"/>
    <dgm:cxn modelId="{5D02FB2F-F29A-4F2B-AA6F-6DED5694575F}" type="presOf" srcId="{4D073181-A6CC-4E4C-9221-5FDE6B0959B0}" destId="{DBECF955-9164-4A12-A75F-DFB697B777B5}" srcOrd="1" destOrd="0" presId="urn:microsoft.com/office/officeart/2005/8/layout/list1"/>
    <dgm:cxn modelId="{6DC38B5E-46C0-4136-94B0-2CE4E1D4BD16}" srcId="{2511026E-3F46-41D2-8D53-23EC9E5FD2FD}" destId="{D1A644F9-B912-433E-AF31-F998B3A9AD4E}" srcOrd="5" destOrd="0" parTransId="{9D1A01BC-43D6-4BCC-A30C-2C5FB9FA34FA}" sibTransId="{08EAAED1-2A37-4C5E-BCDB-4AF061FC8030}"/>
    <dgm:cxn modelId="{D0305851-593D-4CCC-BB87-3232D3CD5B7B}" type="presOf" srcId="{5A7437BE-5292-4BF6-B333-4A91117CF9B1}" destId="{C227D595-45A5-4637-8004-812A1D4F63E2}" srcOrd="1" destOrd="0" presId="urn:microsoft.com/office/officeart/2005/8/layout/list1"/>
    <dgm:cxn modelId="{FA195377-7680-4CBC-9BFA-39AEEB0AAD28}" type="presOf" srcId="{5D441F58-9F6A-4880-B092-4FB42B668565}" destId="{928091C4-2843-46BA-8BFE-288291CBE95F}" srcOrd="0" destOrd="0" presId="urn:microsoft.com/office/officeart/2005/8/layout/list1"/>
    <dgm:cxn modelId="{1C5E4A79-CA62-42AC-8CEA-8E1ABCC6662D}" srcId="{2511026E-3F46-41D2-8D53-23EC9E5FD2FD}" destId="{AA1A780E-F6FD-474D-8866-F4B6BEB67C98}" srcOrd="0" destOrd="0" parTransId="{4BF85346-FB76-466F-9633-491A4F2F786B}" sibTransId="{DDD7870F-258D-4D07-A029-3451E89E3CA6}"/>
    <dgm:cxn modelId="{F7FEAC5A-E6FB-46E0-A248-DD7FB4355CBE}" type="presOf" srcId="{AA1A780E-F6FD-474D-8866-F4B6BEB67C98}" destId="{3E70A4D1-B162-4B31-992F-1468260ADF08}" srcOrd="1" destOrd="0" presId="urn:microsoft.com/office/officeart/2005/8/layout/list1"/>
    <dgm:cxn modelId="{E7EB287E-4C49-4982-B024-A32261C6C9B1}" type="presOf" srcId="{79CBBADE-41D6-4901-B25A-CBDB69C0FA2F}" destId="{736B6449-EC24-450A-AE1C-20EDA946FC42}" srcOrd="1" destOrd="0" presId="urn:microsoft.com/office/officeart/2005/8/layout/list1"/>
    <dgm:cxn modelId="{F8041581-EEA7-4D1D-AD88-CA14AD769ABF}" srcId="{2511026E-3F46-41D2-8D53-23EC9E5FD2FD}" destId="{79CBBADE-41D6-4901-B25A-CBDB69C0FA2F}" srcOrd="1" destOrd="0" parTransId="{23F4C7B7-B2EA-4359-91B2-FB8529C8A38D}" sibTransId="{D6538CD6-1693-4F52-81D9-1474CE01B12B}"/>
    <dgm:cxn modelId="{8C16BD8F-9788-4E84-85F8-324F7C7692F9}" type="presOf" srcId="{D1A644F9-B912-433E-AF31-F998B3A9AD4E}" destId="{E1CFE5A9-813A-4110-ABB3-C83C408CD340}" srcOrd="1" destOrd="0" presId="urn:microsoft.com/office/officeart/2005/8/layout/list1"/>
    <dgm:cxn modelId="{FAFC869B-3945-4523-9A6D-EDCF4854ADC3}" type="presOf" srcId="{6EAE09CD-3DA9-42F9-B0A6-40A8DA2C5095}" destId="{9835A5E8-DF9B-43D6-95E0-802E67F9A075}" srcOrd="0" destOrd="0" presId="urn:microsoft.com/office/officeart/2005/8/layout/list1"/>
    <dgm:cxn modelId="{98D003A6-418B-4502-A4F4-B4E7A880594B}" type="presOf" srcId="{79CBBADE-41D6-4901-B25A-CBDB69C0FA2F}" destId="{18CD722A-F57C-402C-9C21-D1C0DCD0AEA7}" srcOrd="0" destOrd="0" presId="urn:microsoft.com/office/officeart/2005/8/layout/list1"/>
    <dgm:cxn modelId="{BEA77DC3-BE8B-4EDF-A223-F7F2A555AC6C}" type="presOf" srcId="{5A7437BE-5292-4BF6-B333-4A91117CF9B1}" destId="{ABEF0B07-7B6F-4CED-8F87-2D22C1DDBA08}" srcOrd="0" destOrd="0" presId="urn:microsoft.com/office/officeart/2005/8/layout/list1"/>
    <dgm:cxn modelId="{AAF67AC7-8DC4-45A6-B17E-B8D43E99508A}" srcId="{2511026E-3F46-41D2-8D53-23EC9E5FD2FD}" destId="{6EAE09CD-3DA9-42F9-B0A6-40A8DA2C5095}" srcOrd="3" destOrd="0" parTransId="{7A1591C5-882D-46FA-91F6-54ACA59A2307}" sibTransId="{056BCAC6-3554-451C-A1DE-BD1EB4DFDA41}"/>
    <dgm:cxn modelId="{9FB0E0D0-B80C-4321-8F2D-4A45257EB49C}" type="presOf" srcId="{D1A644F9-B912-433E-AF31-F998B3A9AD4E}" destId="{F918982E-9F27-4A10-9B5B-EC08C43FA0BB}" srcOrd="0" destOrd="0" presId="urn:microsoft.com/office/officeart/2005/8/layout/list1"/>
    <dgm:cxn modelId="{0799BBD1-3ABD-4C90-9F23-0E5446BA0533}" type="presOf" srcId="{2511026E-3F46-41D2-8D53-23EC9E5FD2FD}" destId="{2FCA8267-473D-4812-A5F7-8640C2FCD5E0}" srcOrd="0" destOrd="0" presId="urn:microsoft.com/office/officeart/2005/8/layout/list1"/>
    <dgm:cxn modelId="{031360DC-94A8-4586-916D-A45B7FC21A7B}" srcId="{2511026E-3F46-41D2-8D53-23EC9E5FD2FD}" destId="{4D073181-A6CC-4E4C-9221-5FDE6B0959B0}" srcOrd="6" destOrd="0" parTransId="{FAF555E1-4F4F-4094-9CC2-8BCA9E468F85}" sibTransId="{2A1FABF1-44AD-4B6E-ACED-AC38A91E4F4D}"/>
    <dgm:cxn modelId="{A84882DE-5EC2-4CD6-BC15-9396DDC4C1DE}" srcId="{2511026E-3F46-41D2-8D53-23EC9E5FD2FD}" destId="{5D441F58-9F6A-4880-B092-4FB42B668565}" srcOrd="4" destOrd="0" parTransId="{21994251-3106-4F64-9BFE-7CF854A0EE8F}" sibTransId="{8762FA78-3F10-4049-9EC5-FCF68B0E2469}"/>
    <dgm:cxn modelId="{10173DEC-E694-44F0-8BB2-0532B3CB7145}" type="presOf" srcId="{AA1A780E-F6FD-474D-8866-F4B6BEB67C98}" destId="{F412C105-58BB-4C07-B191-8EB2DE11F7F4}" srcOrd="0" destOrd="0" presId="urn:microsoft.com/office/officeart/2005/8/layout/list1"/>
    <dgm:cxn modelId="{A9D75EED-39CC-4FEF-A1C3-F2E943A7392A}" type="presOf" srcId="{4D073181-A6CC-4E4C-9221-5FDE6B0959B0}" destId="{1AAF4A90-D4C1-420A-AA89-9F3FD6EB168D}" srcOrd="0" destOrd="0" presId="urn:microsoft.com/office/officeart/2005/8/layout/list1"/>
    <dgm:cxn modelId="{3F714AF4-0E87-44B2-A95B-6A4479759710}" type="presOf" srcId="{6EAE09CD-3DA9-42F9-B0A6-40A8DA2C5095}" destId="{0621E51E-6FAC-4945-A497-ACAD1E07E272}" srcOrd="1" destOrd="0" presId="urn:microsoft.com/office/officeart/2005/8/layout/list1"/>
    <dgm:cxn modelId="{CBB6FB61-7B49-4300-B69B-4AE39EA3A8D2}" type="presParOf" srcId="{2FCA8267-473D-4812-A5F7-8640C2FCD5E0}" destId="{CFC357CB-E67B-4563-BB67-CFB0D4D7883E}" srcOrd="0" destOrd="0" presId="urn:microsoft.com/office/officeart/2005/8/layout/list1"/>
    <dgm:cxn modelId="{60A32EC0-E5CD-4262-BA1E-E9BACD5D6858}" type="presParOf" srcId="{CFC357CB-E67B-4563-BB67-CFB0D4D7883E}" destId="{F412C105-58BB-4C07-B191-8EB2DE11F7F4}" srcOrd="0" destOrd="0" presId="urn:microsoft.com/office/officeart/2005/8/layout/list1"/>
    <dgm:cxn modelId="{010B236A-868D-49B3-905B-47925042DE5A}" type="presParOf" srcId="{CFC357CB-E67B-4563-BB67-CFB0D4D7883E}" destId="{3E70A4D1-B162-4B31-992F-1468260ADF08}" srcOrd="1" destOrd="0" presId="urn:microsoft.com/office/officeart/2005/8/layout/list1"/>
    <dgm:cxn modelId="{24B24507-D514-4189-AF16-94280D4866FC}" type="presParOf" srcId="{2FCA8267-473D-4812-A5F7-8640C2FCD5E0}" destId="{FDDB000B-E5ED-40BF-8578-287E2F14F82C}" srcOrd="1" destOrd="0" presId="urn:microsoft.com/office/officeart/2005/8/layout/list1"/>
    <dgm:cxn modelId="{9ECB5E3F-02C0-466B-9E0F-39E5433943E1}" type="presParOf" srcId="{2FCA8267-473D-4812-A5F7-8640C2FCD5E0}" destId="{1EFDE90D-C33E-46B2-8FB2-440CAA2AEFB9}" srcOrd="2" destOrd="0" presId="urn:microsoft.com/office/officeart/2005/8/layout/list1"/>
    <dgm:cxn modelId="{8C550F75-2AE2-4FC3-9851-BDBCB0187EE1}" type="presParOf" srcId="{2FCA8267-473D-4812-A5F7-8640C2FCD5E0}" destId="{FAD13358-C47B-4844-8225-86B6A733CA2D}" srcOrd="3" destOrd="0" presId="urn:microsoft.com/office/officeart/2005/8/layout/list1"/>
    <dgm:cxn modelId="{6CFC7B4B-F4A0-4EF4-A5CA-C07BC2AA9D14}" type="presParOf" srcId="{2FCA8267-473D-4812-A5F7-8640C2FCD5E0}" destId="{BFEC10CE-26F3-44D5-A0D0-CA5BE186A421}" srcOrd="4" destOrd="0" presId="urn:microsoft.com/office/officeart/2005/8/layout/list1"/>
    <dgm:cxn modelId="{25DD8424-B04C-42B3-806F-B7869EAA8218}" type="presParOf" srcId="{BFEC10CE-26F3-44D5-A0D0-CA5BE186A421}" destId="{18CD722A-F57C-402C-9C21-D1C0DCD0AEA7}" srcOrd="0" destOrd="0" presId="urn:microsoft.com/office/officeart/2005/8/layout/list1"/>
    <dgm:cxn modelId="{DD10CD89-682A-43D7-85DB-DFA6ADF62049}" type="presParOf" srcId="{BFEC10CE-26F3-44D5-A0D0-CA5BE186A421}" destId="{736B6449-EC24-450A-AE1C-20EDA946FC42}" srcOrd="1" destOrd="0" presId="urn:microsoft.com/office/officeart/2005/8/layout/list1"/>
    <dgm:cxn modelId="{3DF4276C-EDF6-45C9-9931-597D5BCF7D53}" type="presParOf" srcId="{2FCA8267-473D-4812-A5F7-8640C2FCD5E0}" destId="{EF15781B-B63E-4832-9189-21C67B85E702}" srcOrd="5" destOrd="0" presId="urn:microsoft.com/office/officeart/2005/8/layout/list1"/>
    <dgm:cxn modelId="{D87D4245-2BAF-4C6C-A4BD-663DDD647CAD}" type="presParOf" srcId="{2FCA8267-473D-4812-A5F7-8640C2FCD5E0}" destId="{901CF1EF-952E-45D3-A0D4-74BF59778FF7}" srcOrd="6" destOrd="0" presId="urn:microsoft.com/office/officeart/2005/8/layout/list1"/>
    <dgm:cxn modelId="{9A38BECE-5D22-4A37-84F7-50A00A2C0C93}" type="presParOf" srcId="{2FCA8267-473D-4812-A5F7-8640C2FCD5E0}" destId="{F91CEFDC-57FC-4CC0-AD50-431BEE2D31F1}" srcOrd="7" destOrd="0" presId="urn:microsoft.com/office/officeart/2005/8/layout/list1"/>
    <dgm:cxn modelId="{68EEF30E-2D8E-4526-88F1-00BC301D3523}" type="presParOf" srcId="{2FCA8267-473D-4812-A5F7-8640C2FCD5E0}" destId="{CE2CFD91-C8DB-4E8F-B210-992272265330}" srcOrd="8" destOrd="0" presId="urn:microsoft.com/office/officeart/2005/8/layout/list1"/>
    <dgm:cxn modelId="{824B8E87-48F8-4B62-939A-1EEE2D6F2380}" type="presParOf" srcId="{CE2CFD91-C8DB-4E8F-B210-992272265330}" destId="{ABEF0B07-7B6F-4CED-8F87-2D22C1DDBA08}" srcOrd="0" destOrd="0" presId="urn:microsoft.com/office/officeart/2005/8/layout/list1"/>
    <dgm:cxn modelId="{447864FD-44E1-4524-BDF6-1E71C8C7C20E}" type="presParOf" srcId="{CE2CFD91-C8DB-4E8F-B210-992272265330}" destId="{C227D595-45A5-4637-8004-812A1D4F63E2}" srcOrd="1" destOrd="0" presId="urn:microsoft.com/office/officeart/2005/8/layout/list1"/>
    <dgm:cxn modelId="{CC281013-5ECB-42DC-A113-52412906C4C7}" type="presParOf" srcId="{2FCA8267-473D-4812-A5F7-8640C2FCD5E0}" destId="{07F4CFE1-B85C-4BBC-890B-C8C7E1C23A09}" srcOrd="9" destOrd="0" presId="urn:microsoft.com/office/officeart/2005/8/layout/list1"/>
    <dgm:cxn modelId="{CAD2AB0C-BCD1-43BA-AACF-52B60F943D6F}" type="presParOf" srcId="{2FCA8267-473D-4812-A5F7-8640C2FCD5E0}" destId="{876DF5B9-00F6-4AB0-ABF8-7E8C504790ED}" srcOrd="10" destOrd="0" presId="urn:microsoft.com/office/officeart/2005/8/layout/list1"/>
    <dgm:cxn modelId="{18107B4F-2EEC-4EE4-9600-1241B19F549F}" type="presParOf" srcId="{2FCA8267-473D-4812-A5F7-8640C2FCD5E0}" destId="{AB50A419-9580-400C-B4AD-4EC8DE3321C5}" srcOrd="11" destOrd="0" presId="urn:microsoft.com/office/officeart/2005/8/layout/list1"/>
    <dgm:cxn modelId="{DD437E0A-6487-4FD8-A3FB-7406AB542BF9}" type="presParOf" srcId="{2FCA8267-473D-4812-A5F7-8640C2FCD5E0}" destId="{6EFE44B8-D237-442D-B46C-D6CD7B053A85}" srcOrd="12" destOrd="0" presId="urn:microsoft.com/office/officeart/2005/8/layout/list1"/>
    <dgm:cxn modelId="{15A5D2B5-F3BE-458C-818B-55956F0F93E3}" type="presParOf" srcId="{6EFE44B8-D237-442D-B46C-D6CD7B053A85}" destId="{9835A5E8-DF9B-43D6-95E0-802E67F9A075}" srcOrd="0" destOrd="0" presId="urn:microsoft.com/office/officeart/2005/8/layout/list1"/>
    <dgm:cxn modelId="{8A7A1D78-D052-4293-AC94-D7C2F0EDBE1B}" type="presParOf" srcId="{6EFE44B8-D237-442D-B46C-D6CD7B053A85}" destId="{0621E51E-6FAC-4945-A497-ACAD1E07E272}" srcOrd="1" destOrd="0" presId="urn:microsoft.com/office/officeart/2005/8/layout/list1"/>
    <dgm:cxn modelId="{DD0907BF-7F7B-4470-9D80-2ED8BBC38260}" type="presParOf" srcId="{2FCA8267-473D-4812-A5F7-8640C2FCD5E0}" destId="{A6EF0307-428E-4774-8152-5B8B7C7735AF}" srcOrd="13" destOrd="0" presId="urn:microsoft.com/office/officeart/2005/8/layout/list1"/>
    <dgm:cxn modelId="{97FC1029-0FA3-49D5-91A4-4E219AC2A60C}" type="presParOf" srcId="{2FCA8267-473D-4812-A5F7-8640C2FCD5E0}" destId="{2A980CCE-D1B5-4A52-9C61-B9BAAEACA1EF}" srcOrd="14" destOrd="0" presId="urn:microsoft.com/office/officeart/2005/8/layout/list1"/>
    <dgm:cxn modelId="{257CEB10-4E5A-41EB-BD1F-5BC14ACFBFBB}" type="presParOf" srcId="{2FCA8267-473D-4812-A5F7-8640C2FCD5E0}" destId="{7F5A977D-1C1B-4AED-8DF4-D41571611C02}" srcOrd="15" destOrd="0" presId="urn:microsoft.com/office/officeart/2005/8/layout/list1"/>
    <dgm:cxn modelId="{D49D1A35-F29B-4305-A359-FE8828739D9E}" type="presParOf" srcId="{2FCA8267-473D-4812-A5F7-8640C2FCD5E0}" destId="{6220706C-8454-41DB-B273-DF02FE6E1A2D}" srcOrd="16" destOrd="0" presId="urn:microsoft.com/office/officeart/2005/8/layout/list1"/>
    <dgm:cxn modelId="{88679C42-8422-490E-8BA3-7D7EF560ABC0}" type="presParOf" srcId="{6220706C-8454-41DB-B273-DF02FE6E1A2D}" destId="{928091C4-2843-46BA-8BFE-288291CBE95F}" srcOrd="0" destOrd="0" presId="urn:microsoft.com/office/officeart/2005/8/layout/list1"/>
    <dgm:cxn modelId="{59767DE1-F588-43F4-ADA9-E6FF8676720A}" type="presParOf" srcId="{6220706C-8454-41DB-B273-DF02FE6E1A2D}" destId="{E2AF5CCD-458F-4276-B090-40140B04348A}" srcOrd="1" destOrd="0" presId="urn:microsoft.com/office/officeart/2005/8/layout/list1"/>
    <dgm:cxn modelId="{A377AE0E-3CD1-4964-AC3C-F16F3DB14BB4}" type="presParOf" srcId="{2FCA8267-473D-4812-A5F7-8640C2FCD5E0}" destId="{0E9F17E8-F0F7-4958-ADC9-B6D07324F827}" srcOrd="17" destOrd="0" presId="urn:microsoft.com/office/officeart/2005/8/layout/list1"/>
    <dgm:cxn modelId="{3B1EA277-1E3D-47A6-8C59-13D4BF8D01ED}" type="presParOf" srcId="{2FCA8267-473D-4812-A5F7-8640C2FCD5E0}" destId="{B99EAE2F-4DAB-4987-A194-E8ECE8E1D036}" srcOrd="18" destOrd="0" presId="urn:microsoft.com/office/officeart/2005/8/layout/list1"/>
    <dgm:cxn modelId="{1EDABD33-9F67-4A90-BA2F-BB32E7F8246F}" type="presParOf" srcId="{2FCA8267-473D-4812-A5F7-8640C2FCD5E0}" destId="{6C0572C8-B0D9-42B2-9CC4-786B17B3DFBD}" srcOrd="19" destOrd="0" presId="urn:microsoft.com/office/officeart/2005/8/layout/list1"/>
    <dgm:cxn modelId="{071997C6-78BA-4808-BF6F-74B1F868AE70}" type="presParOf" srcId="{2FCA8267-473D-4812-A5F7-8640C2FCD5E0}" destId="{D717C0CB-6BC7-4388-B91E-95BD6BACD93B}" srcOrd="20" destOrd="0" presId="urn:microsoft.com/office/officeart/2005/8/layout/list1"/>
    <dgm:cxn modelId="{DB592BBB-9EA6-4228-8589-849EDBECF348}" type="presParOf" srcId="{D717C0CB-6BC7-4388-B91E-95BD6BACD93B}" destId="{F918982E-9F27-4A10-9B5B-EC08C43FA0BB}" srcOrd="0" destOrd="0" presId="urn:microsoft.com/office/officeart/2005/8/layout/list1"/>
    <dgm:cxn modelId="{8ED981C0-6CDB-4E67-8613-B35C93EE8B19}" type="presParOf" srcId="{D717C0CB-6BC7-4388-B91E-95BD6BACD93B}" destId="{E1CFE5A9-813A-4110-ABB3-C83C408CD340}" srcOrd="1" destOrd="0" presId="urn:microsoft.com/office/officeart/2005/8/layout/list1"/>
    <dgm:cxn modelId="{8C23B10B-D3AB-4E42-A494-A88E6B045C99}" type="presParOf" srcId="{2FCA8267-473D-4812-A5F7-8640C2FCD5E0}" destId="{A82CD819-6FEF-4A1F-B620-4DB9482F7DC4}" srcOrd="21" destOrd="0" presId="urn:microsoft.com/office/officeart/2005/8/layout/list1"/>
    <dgm:cxn modelId="{12B06671-698C-41BA-91E9-C68AD4B42F01}" type="presParOf" srcId="{2FCA8267-473D-4812-A5F7-8640C2FCD5E0}" destId="{9E9FD7A9-9D81-417E-8F1B-490D758BCFBC}" srcOrd="22" destOrd="0" presId="urn:microsoft.com/office/officeart/2005/8/layout/list1"/>
    <dgm:cxn modelId="{F5B8AE27-85EC-4AF6-A65B-0FA7DDA9EA33}" type="presParOf" srcId="{2FCA8267-473D-4812-A5F7-8640C2FCD5E0}" destId="{BC5F3165-D098-4FA7-AC25-7F840841AC62}" srcOrd="23" destOrd="0" presId="urn:microsoft.com/office/officeart/2005/8/layout/list1"/>
    <dgm:cxn modelId="{8D433D86-ECCF-4949-A7F8-D25A006324E6}" type="presParOf" srcId="{2FCA8267-473D-4812-A5F7-8640C2FCD5E0}" destId="{D18CBF24-5D0E-4699-A1AC-02859CD69CC4}" srcOrd="24" destOrd="0" presId="urn:microsoft.com/office/officeart/2005/8/layout/list1"/>
    <dgm:cxn modelId="{FC4196F3-E6C4-4378-A71C-69DD740F7766}" type="presParOf" srcId="{D18CBF24-5D0E-4699-A1AC-02859CD69CC4}" destId="{1AAF4A90-D4C1-420A-AA89-9F3FD6EB168D}" srcOrd="0" destOrd="0" presId="urn:microsoft.com/office/officeart/2005/8/layout/list1"/>
    <dgm:cxn modelId="{0B2F2203-E469-4D2C-8EB7-4D92E59FD644}" type="presParOf" srcId="{D18CBF24-5D0E-4699-A1AC-02859CD69CC4}" destId="{DBECF955-9164-4A12-A75F-DFB697B777B5}" srcOrd="1" destOrd="0" presId="urn:microsoft.com/office/officeart/2005/8/layout/list1"/>
    <dgm:cxn modelId="{D552EF18-304B-4CE9-86CB-9680EA47574B}" type="presParOf" srcId="{2FCA8267-473D-4812-A5F7-8640C2FCD5E0}" destId="{58A20A93-A175-4A33-A5C0-F316362E1311}" srcOrd="25" destOrd="0" presId="urn:microsoft.com/office/officeart/2005/8/layout/list1"/>
    <dgm:cxn modelId="{DE729522-3857-44BC-8C82-5B34CEBB67C5}" type="presParOf" srcId="{2FCA8267-473D-4812-A5F7-8640C2FCD5E0}" destId="{29BAD27C-C5B4-425A-8E6D-38A4B565B9D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1E3355-061B-4E5D-ACA2-45BAB384E8B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03252FF-FA12-4A7E-9805-D7C5995257A6}">
      <dgm:prSet phldrT="[Szöveg]" custT="1"/>
      <dgm:spPr>
        <a:solidFill>
          <a:schemeClr val="bg2"/>
        </a:solidFill>
      </dgm:spPr>
      <dgm:t>
        <a:bodyPr/>
        <a:lstStyle/>
        <a:p>
          <a:pPr algn="ctr"/>
          <a:r>
            <a:rPr lang="hu-HU" sz="1700"/>
            <a:t>További kereslet generálása</a:t>
          </a:r>
        </a:p>
      </dgm:t>
    </dgm:pt>
    <dgm:pt modelId="{92190EE4-C581-4D28-A83D-B4F6460224CE}" type="parTrans" cxnId="{11A813FB-DA01-4E29-8D32-392DF22AA222}">
      <dgm:prSet/>
      <dgm:spPr/>
      <dgm:t>
        <a:bodyPr/>
        <a:lstStyle/>
        <a:p>
          <a:endParaRPr lang="hu-HU"/>
        </a:p>
      </dgm:t>
    </dgm:pt>
    <dgm:pt modelId="{7B03E965-EEC8-4112-8403-D0A339C4E326}" type="sibTrans" cxnId="{11A813FB-DA01-4E29-8D32-392DF22AA222}">
      <dgm:prSet/>
      <dgm:spPr/>
      <dgm:t>
        <a:bodyPr/>
        <a:lstStyle/>
        <a:p>
          <a:endParaRPr lang="hu-HU"/>
        </a:p>
      </dgm:t>
    </dgm:pt>
    <dgm:pt modelId="{B07521DE-0119-482C-8C80-2C24387530C0}">
      <dgm:prSet phldrT="[Szöveg]"/>
      <dgm:spPr/>
      <dgm:t>
        <a:bodyPr/>
        <a:lstStyle/>
        <a:p>
          <a:r>
            <a:rPr lang="hu-HU"/>
            <a:t>Piaci alkalmazkodás, ipartelepítés</a:t>
          </a:r>
        </a:p>
      </dgm:t>
    </dgm:pt>
    <dgm:pt modelId="{20187900-72A9-41B7-8A52-4B09F5B5CB2F}" type="parTrans" cxnId="{6C68B214-9B58-43A3-87FF-5DF33936613E}">
      <dgm:prSet/>
      <dgm:spPr/>
      <dgm:t>
        <a:bodyPr/>
        <a:lstStyle/>
        <a:p>
          <a:endParaRPr lang="hu-HU"/>
        </a:p>
      </dgm:t>
    </dgm:pt>
    <dgm:pt modelId="{F2AEFC5A-3A19-43A1-9A3C-387A203E39E4}" type="sibTrans" cxnId="{6C68B214-9B58-43A3-87FF-5DF33936613E}">
      <dgm:prSet/>
      <dgm:spPr/>
      <dgm:t>
        <a:bodyPr/>
        <a:lstStyle/>
        <a:p>
          <a:endParaRPr lang="hu-HU"/>
        </a:p>
      </dgm:t>
    </dgm:pt>
    <dgm:pt modelId="{795D23C4-0F75-4F71-9D83-7BE376DE7CC2}">
      <dgm:prSet phldrT="[Szöveg]"/>
      <dgm:spPr/>
      <dgm:t>
        <a:bodyPr/>
        <a:lstStyle/>
        <a:p>
          <a:r>
            <a:rPr lang="hu-HU"/>
            <a:t>Szolgáltatásfejlesztés</a:t>
          </a:r>
        </a:p>
      </dgm:t>
    </dgm:pt>
    <dgm:pt modelId="{11B3230B-5ACA-4DB0-9F7A-01C4025AA587}" type="parTrans" cxnId="{FF4C9F0F-E82F-447E-966F-373DA2A6C7C1}">
      <dgm:prSet/>
      <dgm:spPr/>
      <dgm:t>
        <a:bodyPr/>
        <a:lstStyle/>
        <a:p>
          <a:endParaRPr lang="hu-HU"/>
        </a:p>
      </dgm:t>
    </dgm:pt>
    <dgm:pt modelId="{7A835C89-09D9-4A52-928E-278F0960DC80}" type="sibTrans" cxnId="{FF4C9F0F-E82F-447E-966F-373DA2A6C7C1}">
      <dgm:prSet/>
      <dgm:spPr/>
      <dgm:t>
        <a:bodyPr/>
        <a:lstStyle/>
        <a:p>
          <a:endParaRPr lang="hu-HU"/>
        </a:p>
      </dgm:t>
    </dgm:pt>
    <dgm:pt modelId="{EACFDE4D-0B05-4D40-A44D-CED82260B617}" type="pres">
      <dgm:prSet presAssocID="{EF1E3355-061B-4E5D-ACA2-45BAB384E8B3}" presName="linear" presStyleCnt="0">
        <dgm:presLayoutVars>
          <dgm:dir/>
          <dgm:animLvl val="lvl"/>
          <dgm:resizeHandles val="exact"/>
        </dgm:presLayoutVars>
      </dgm:prSet>
      <dgm:spPr/>
    </dgm:pt>
    <dgm:pt modelId="{C7915B08-F97A-4433-AE12-F37E2FB19F74}" type="pres">
      <dgm:prSet presAssocID="{403252FF-FA12-4A7E-9805-D7C5995257A6}" presName="parentLin" presStyleCnt="0"/>
      <dgm:spPr/>
    </dgm:pt>
    <dgm:pt modelId="{CB948D9E-C139-41DD-A593-F1EFEC7D8650}" type="pres">
      <dgm:prSet presAssocID="{403252FF-FA12-4A7E-9805-D7C5995257A6}" presName="parentLeftMargin" presStyleLbl="node1" presStyleIdx="0" presStyleCnt="3"/>
      <dgm:spPr/>
    </dgm:pt>
    <dgm:pt modelId="{7C6CAEF1-FDCE-45A3-AF52-C67974574E6A}" type="pres">
      <dgm:prSet presAssocID="{403252FF-FA12-4A7E-9805-D7C5995257A6}" presName="parentText" presStyleLbl="node1" presStyleIdx="0" presStyleCnt="3" custScaleX="124686">
        <dgm:presLayoutVars>
          <dgm:chMax val="0"/>
          <dgm:bulletEnabled val="1"/>
        </dgm:presLayoutVars>
      </dgm:prSet>
      <dgm:spPr/>
    </dgm:pt>
    <dgm:pt modelId="{06B339FB-8E52-4986-843C-BAD8D819F1CF}" type="pres">
      <dgm:prSet presAssocID="{403252FF-FA12-4A7E-9805-D7C5995257A6}" presName="negativeSpace" presStyleCnt="0"/>
      <dgm:spPr/>
    </dgm:pt>
    <dgm:pt modelId="{E7B8F538-B915-421C-8A54-90BE2D112CDA}" type="pres">
      <dgm:prSet presAssocID="{403252FF-FA12-4A7E-9805-D7C5995257A6}" presName="childText" presStyleLbl="conFgAcc1" presStyleIdx="0" presStyleCnt="3">
        <dgm:presLayoutVars>
          <dgm:bulletEnabled val="1"/>
        </dgm:presLayoutVars>
      </dgm:prSet>
      <dgm:spPr/>
    </dgm:pt>
    <dgm:pt modelId="{0094015A-64F7-4A33-AA91-C9FA86A18664}" type="pres">
      <dgm:prSet presAssocID="{7B03E965-EEC8-4112-8403-D0A339C4E326}" presName="spaceBetweenRectangles" presStyleCnt="0"/>
      <dgm:spPr/>
    </dgm:pt>
    <dgm:pt modelId="{FBB1B1FD-0947-44B4-A218-4C4FCF53AEEF}" type="pres">
      <dgm:prSet presAssocID="{B07521DE-0119-482C-8C80-2C24387530C0}" presName="parentLin" presStyleCnt="0"/>
      <dgm:spPr/>
    </dgm:pt>
    <dgm:pt modelId="{72085ED7-108C-4066-B5EC-59E8D609DD94}" type="pres">
      <dgm:prSet presAssocID="{B07521DE-0119-482C-8C80-2C24387530C0}" presName="parentLeftMargin" presStyleLbl="node1" presStyleIdx="0" presStyleCnt="3"/>
      <dgm:spPr/>
    </dgm:pt>
    <dgm:pt modelId="{415F60A1-1A84-4042-A05C-2C87DFE6A2EF}" type="pres">
      <dgm:prSet presAssocID="{B07521DE-0119-482C-8C80-2C24387530C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F59600-1B51-47D1-A643-636DB00D2E9A}" type="pres">
      <dgm:prSet presAssocID="{B07521DE-0119-482C-8C80-2C24387530C0}" presName="negativeSpace" presStyleCnt="0"/>
      <dgm:spPr/>
    </dgm:pt>
    <dgm:pt modelId="{76433A9C-C984-49F4-AD23-4C8E31F1113E}" type="pres">
      <dgm:prSet presAssocID="{B07521DE-0119-482C-8C80-2C24387530C0}" presName="childText" presStyleLbl="conFgAcc1" presStyleIdx="1" presStyleCnt="3">
        <dgm:presLayoutVars>
          <dgm:bulletEnabled val="1"/>
        </dgm:presLayoutVars>
      </dgm:prSet>
      <dgm:spPr/>
    </dgm:pt>
    <dgm:pt modelId="{AA24BB99-5143-4378-A543-0CCDEEB79B2E}" type="pres">
      <dgm:prSet presAssocID="{F2AEFC5A-3A19-43A1-9A3C-387A203E39E4}" presName="spaceBetweenRectangles" presStyleCnt="0"/>
      <dgm:spPr/>
    </dgm:pt>
    <dgm:pt modelId="{E390A555-5764-4C8F-877A-FE734ECEB25E}" type="pres">
      <dgm:prSet presAssocID="{795D23C4-0F75-4F71-9D83-7BE376DE7CC2}" presName="parentLin" presStyleCnt="0"/>
      <dgm:spPr/>
    </dgm:pt>
    <dgm:pt modelId="{C427F02F-2BFF-43A4-91A9-850429CA3110}" type="pres">
      <dgm:prSet presAssocID="{795D23C4-0F75-4F71-9D83-7BE376DE7CC2}" presName="parentLeftMargin" presStyleLbl="node1" presStyleIdx="1" presStyleCnt="3"/>
      <dgm:spPr/>
    </dgm:pt>
    <dgm:pt modelId="{0FA6FB77-DB2F-4CCD-BDE6-E6E6FFDD08FD}" type="pres">
      <dgm:prSet presAssocID="{795D23C4-0F75-4F71-9D83-7BE376DE7CC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67923C1-8955-41B9-B5EA-7CDAF0F81038}" type="pres">
      <dgm:prSet presAssocID="{795D23C4-0F75-4F71-9D83-7BE376DE7CC2}" presName="negativeSpace" presStyleCnt="0"/>
      <dgm:spPr/>
    </dgm:pt>
    <dgm:pt modelId="{CDB6338D-3029-4221-A2BA-248D8950AA67}" type="pres">
      <dgm:prSet presAssocID="{795D23C4-0F75-4F71-9D83-7BE376DE7CC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F4C9F0F-E82F-447E-966F-373DA2A6C7C1}" srcId="{EF1E3355-061B-4E5D-ACA2-45BAB384E8B3}" destId="{795D23C4-0F75-4F71-9D83-7BE376DE7CC2}" srcOrd="2" destOrd="0" parTransId="{11B3230B-5ACA-4DB0-9F7A-01C4025AA587}" sibTransId="{7A835C89-09D9-4A52-928E-278F0960DC80}"/>
    <dgm:cxn modelId="{6C68B214-9B58-43A3-87FF-5DF33936613E}" srcId="{EF1E3355-061B-4E5D-ACA2-45BAB384E8B3}" destId="{B07521DE-0119-482C-8C80-2C24387530C0}" srcOrd="1" destOrd="0" parTransId="{20187900-72A9-41B7-8A52-4B09F5B5CB2F}" sibTransId="{F2AEFC5A-3A19-43A1-9A3C-387A203E39E4}"/>
    <dgm:cxn modelId="{5EBE4E32-A295-4CF3-A7AA-4DFD67885380}" type="presOf" srcId="{EF1E3355-061B-4E5D-ACA2-45BAB384E8B3}" destId="{EACFDE4D-0B05-4D40-A44D-CED82260B617}" srcOrd="0" destOrd="0" presId="urn:microsoft.com/office/officeart/2005/8/layout/list1"/>
    <dgm:cxn modelId="{12E9B935-E5BC-49BC-AA39-FEFEBE800EC8}" type="presOf" srcId="{403252FF-FA12-4A7E-9805-D7C5995257A6}" destId="{CB948D9E-C139-41DD-A593-F1EFEC7D8650}" srcOrd="0" destOrd="0" presId="urn:microsoft.com/office/officeart/2005/8/layout/list1"/>
    <dgm:cxn modelId="{84B8D739-E8E8-4A42-B08E-06C5F6881C30}" type="presOf" srcId="{795D23C4-0F75-4F71-9D83-7BE376DE7CC2}" destId="{0FA6FB77-DB2F-4CCD-BDE6-E6E6FFDD08FD}" srcOrd="1" destOrd="0" presId="urn:microsoft.com/office/officeart/2005/8/layout/list1"/>
    <dgm:cxn modelId="{5CED8268-199E-4AA7-B9F9-5A168A4128FE}" type="presOf" srcId="{795D23C4-0F75-4F71-9D83-7BE376DE7CC2}" destId="{C427F02F-2BFF-43A4-91A9-850429CA3110}" srcOrd="0" destOrd="0" presId="urn:microsoft.com/office/officeart/2005/8/layout/list1"/>
    <dgm:cxn modelId="{A07853A7-3348-42D2-8172-7358A098D010}" type="presOf" srcId="{403252FF-FA12-4A7E-9805-D7C5995257A6}" destId="{7C6CAEF1-FDCE-45A3-AF52-C67974574E6A}" srcOrd="1" destOrd="0" presId="urn:microsoft.com/office/officeart/2005/8/layout/list1"/>
    <dgm:cxn modelId="{E21BA9D7-B530-4CFD-9C88-57ACD56DDAE0}" type="presOf" srcId="{B07521DE-0119-482C-8C80-2C24387530C0}" destId="{72085ED7-108C-4066-B5EC-59E8D609DD94}" srcOrd="0" destOrd="0" presId="urn:microsoft.com/office/officeart/2005/8/layout/list1"/>
    <dgm:cxn modelId="{DD530ED8-7877-4EBD-AB3C-B150BC212F02}" type="presOf" srcId="{B07521DE-0119-482C-8C80-2C24387530C0}" destId="{415F60A1-1A84-4042-A05C-2C87DFE6A2EF}" srcOrd="1" destOrd="0" presId="urn:microsoft.com/office/officeart/2005/8/layout/list1"/>
    <dgm:cxn modelId="{11A813FB-DA01-4E29-8D32-392DF22AA222}" srcId="{EF1E3355-061B-4E5D-ACA2-45BAB384E8B3}" destId="{403252FF-FA12-4A7E-9805-D7C5995257A6}" srcOrd="0" destOrd="0" parTransId="{92190EE4-C581-4D28-A83D-B4F6460224CE}" sibTransId="{7B03E965-EEC8-4112-8403-D0A339C4E326}"/>
    <dgm:cxn modelId="{0140F96B-C9CE-4E49-ABE4-13332B6F8360}" type="presParOf" srcId="{EACFDE4D-0B05-4D40-A44D-CED82260B617}" destId="{C7915B08-F97A-4433-AE12-F37E2FB19F74}" srcOrd="0" destOrd="0" presId="urn:microsoft.com/office/officeart/2005/8/layout/list1"/>
    <dgm:cxn modelId="{E018170A-018B-4547-9809-AB5F803FBB37}" type="presParOf" srcId="{C7915B08-F97A-4433-AE12-F37E2FB19F74}" destId="{CB948D9E-C139-41DD-A593-F1EFEC7D8650}" srcOrd="0" destOrd="0" presId="urn:microsoft.com/office/officeart/2005/8/layout/list1"/>
    <dgm:cxn modelId="{2D871895-5397-4F96-8D0E-33AEEADC18C3}" type="presParOf" srcId="{C7915B08-F97A-4433-AE12-F37E2FB19F74}" destId="{7C6CAEF1-FDCE-45A3-AF52-C67974574E6A}" srcOrd="1" destOrd="0" presId="urn:microsoft.com/office/officeart/2005/8/layout/list1"/>
    <dgm:cxn modelId="{B19ED33E-C227-41CC-990E-97C5E9126AB4}" type="presParOf" srcId="{EACFDE4D-0B05-4D40-A44D-CED82260B617}" destId="{06B339FB-8E52-4986-843C-BAD8D819F1CF}" srcOrd="1" destOrd="0" presId="urn:microsoft.com/office/officeart/2005/8/layout/list1"/>
    <dgm:cxn modelId="{BDD79534-70D2-41A1-B73B-45C7AB251AE9}" type="presParOf" srcId="{EACFDE4D-0B05-4D40-A44D-CED82260B617}" destId="{E7B8F538-B915-421C-8A54-90BE2D112CDA}" srcOrd="2" destOrd="0" presId="urn:microsoft.com/office/officeart/2005/8/layout/list1"/>
    <dgm:cxn modelId="{5526ED7F-2E4B-4D21-BD61-733F3B754A46}" type="presParOf" srcId="{EACFDE4D-0B05-4D40-A44D-CED82260B617}" destId="{0094015A-64F7-4A33-AA91-C9FA86A18664}" srcOrd="3" destOrd="0" presId="urn:microsoft.com/office/officeart/2005/8/layout/list1"/>
    <dgm:cxn modelId="{8828AF8C-9DAB-484B-8AF1-085D68DD3B81}" type="presParOf" srcId="{EACFDE4D-0B05-4D40-A44D-CED82260B617}" destId="{FBB1B1FD-0947-44B4-A218-4C4FCF53AEEF}" srcOrd="4" destOrd="0" presId="urn:microsoft.com/office/officeart/2005/8/layout/list1"/>
    <dgm:cxn modelId="{D37F6C23-A545-45D3-B498-0F6E0CE6C61E}" type="presParOf" srcId="{FBB1B1FD-0947-44B4-A218-4C4FCF53AEEF}" destId="{72085ED7-108C-4066-B5EC-59E8D609DD94}" srcOrd="0" destOrd="0" presId="urn:microsoft.com/office/officeart/2005/8/layout/list1"/>
    <dgm:cxn modelId="{A6715A50-A6F6-413E-9D03-18DEA3220C44}" type="presParOf" srcId="{FBB1B1FD-0947-44B4-A218-4C4FCF53AEEF}" destId="{415F60A1-1A84-4042-A05C-2C87DFE6A2EF}" srcOrd="1" destOrd="0" presId="urn:microsoft.com/office/officeart/2005/8/layout/list1"/>
    <dgm:cxn modelId="{97AAA89C-A473-4F58-9EE3-1E9F39356EEA}" type="presParOf" srcId="{EACFDE4D-0B05-4D40-A44D-CED82260B617}" destId="{BBF59600-1B51-47D1-A643-636DB00D2E9A}" srcOrd="5" destOrd="0" presId="urn:microsoft.com/office/officeart/2005/8/layout/list1"/>
    <dgm:cxn modelId="{41BB69F9-CCED-4A55-AB40-9EBCBB4CA87A}" type="presParOf" srcId="{EACFDE4D-0B05-4D40-A44D-CED82260B617}" destId="{76433A9C-C984-49F4-AD23-4C8E31F1113E}" srcOrd="6" destOrd="0" presId="urn:microsoft.com/office/officeart/2005/8/layout/list1"/>
    <dgm:cxn modelId="{D2AFDEC8-2A62-48E5-A037-0DA34C9C67C6}" type="presParOf" srcId="{EACFDE4D-0B05-4D40-A44D-CED82260B617}" destId="{AA24BB99-5143-4378-A543-0CCDEEB79B2E}" srcOrd="7" destOrd="0" presId="urn:microsoft.com/office/officeart/2005/8/layout/list1"/>
    <dgm:cxn modelId="{2354F651-4E56-430B-A4A8-B6B41683CC36}" type="presParOf" srcId="{EACFDE4D-0B05-4D40-A44D-CED82260B617}" destId="{E390A555-5764-4C8F-877A-FE734ECEB25E}" srcOrd="8" destOrd="0" presId="urn:microsoft.com/office/officeart/2005/8/layout/list1"/>
    <dgm:cxn modelId="{CA4EA463-5249-4C0A-8306-DDE2046A7D87}" type="presParOf" srcId="{E390A555-5764-4C8F-877A-FE734ECEB25E}" destId="{C427F02F-2BFF-43A4-91A9-850429CA3110}" srcOrd="0" destOrd="0" presId="urn:microsoft.com/office/officeart/2005/8/layout/list1"/>
    <dgm:cxn modelId="{01BB393C-C72F-4D51-8628-6F86A8547008}" type="presParOf" srcId="{E390A555-5764-4C8F-877A-FE734ECEB25E}" destId="{0FA6FB77-DB2F-4CCD-BDE6-E6E6FFDD08FD}" srcOrd="1" destOrd="0" presId="urn:microsoft.com/office/officeart/2005/8/layout/list1"/>
    <dgm:cxn modelId="{C97D2062-ED12-4D05-8143-AFA684AE0278}" type="presParOf" srcId="{EACFDE4D-0B05-4D40-A44D-CED82260B617}" destId="{567923C1-8955-41B9-B5EA-7CDAF0F81038}" srcOrd="9" destOrd="0" presId="urn:microsoft.com/office/officeart/2005/8/layout/list1"/>
    <dgm:cxn modelId="{F6471496-C6B0-4C6A-9C20-6E7065348D59}" type="presParOf" srcId="{EACFDE4D-0B05-4D40-A44D-CED82260B617}" destId="{CDB6338D-3029-4221-A2BA-248D8950AA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27607C-97FD-4972-B6E3-24B3B8BD832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05AD98D-8054-4F1F-970F-AA6F2DCBEF44}">
      <dgm:prSet phldrT="[Szöveg]" custT="1"/>
      <dgm:spPr>
        <a:solidFill>
          <a:schemeClr val="bg2"/>
        </a:solidFill>
      </dgm:spPr>
      <dgm:t>
        <a:bodyPr/>
        <a:lstStyle/>
        <a:p>
          <a:pPr algn="ctr"/>
          <a:r>
            <a:rPr lang="hu-HU" sz="1700"/>
            <a:t>Finanszírozási rendszer kialakítása</a:t>
          </a:r>
        </a:p>
      </dgm:t>
    </dgm:pt>
    <dgm:pt modelId="{A9CFCC37-80DB-4699-A2A5-FB4F96BC47EE}" type="parTrans" cxnId="{DEFCBFF6-FA78-424E-AA63-AA1A9A6E052A}">
      <dgm:prSet/>
      <dgm:spPr/>
      <dgm:t>
        <a:bodyPr/>
        <a:lstStyle/>
        <a:p>
          <a:endParaRPr lang="hu-HU"/>
        </a:p>
      </dgm:t>
    </dgm:pt>
    <dgm:pt modelId="{73055566-F3A5-4966-9D7B-71192F9656E2}" type="sibTrans" cxnId="{DEFCBFF6-FA78-424E-AA63-AA1A9A6E052A}">
      <dgm:prSet/>
      <dgm:spPr/>
      <dgm:t>
        <a:bodyPr/>
        <a:lstStyle/>
        <a:p>
          <a:endParaRPr lang="hu-HU"/>
        </a:p>
      </dgm:t>
    </dgm:pt>
    <dgm:pt modelId="{6697854A-9893-4A27-B938-1BF4D7EE447D}">
      <dgm:prSet phldrT="[Szöveg]"/>
      <dgm:spPr/>
      <dgm:t>
        <a:bodyPr/>
        <a:lstStyle/>
        <a:p>
          <a:r>
            <a:rPr lang="hu-HU"/>
            <a:t>Kikötői rangsorolási rendszer</a:t>
          </a:r>
        </a:p>
      </dgm:t>
    </dgm:pt>
    <dgm:pt modelId="{55F81458-967C-4880-9479-B7CA20B04D98}" type="parTrans" cxnId="{C714067B-99BB-4E0A-AC79-582772CFF61F}">
      <dgm:prSet/>
      <dgm:spPr/>
      <dgm:t>
        <a:bodyPr/>
        <a:lstStyle/>
        <a:p>
          <a:endParaRPr lang="hu-HU"/>
        </a:p>
      </dgm:t>
    </dgm:pt>
    <dgm:pt modelId="{1B0E57B6-BF97-49D3-88AA-537B3EE9D2CC}" type="sibTrans" cxnId="{C714067B-99BB-4E0A-AC79-582772CFF61F}">
      <dgm:prSet/>
      <dgm:spPr/>
      <dgm:t>
        <a:bodyPr/>
        <a:lstStyle/>
        <a:p>
          <a:endParaRPr lang="hu-HU"/>
        </a:p>
      </dgm:t>
    </dgm:pt>
    <dgm:pt modelId="{4F3F7E61-0A09-456E-97BB-3BE00D2F081B}">
      <dgm:prSet phldrT="[Szöveg]"/>
      <dgm:spPr/>
      <dgm:t>
        <a:bodyPr/>
        <a:lstStyle/>
        <a:p>
          <a:r>
            <a:rPr lang="hu-HU"/>
            <a:t>Támogatási stratégia</a:t>
          </a:r>
        </a:p>
      </dgm:t>
    </dgm:pt>
    <dgm:pt modelId="{941D3B0C-0DF7-469C-9876-EABEBF4BF08A}" type="parTrans" cxnId="{42CA43AF-EA46-458A-9293-10780D752551}">
      <dgm:prSet/>
      <dgm:spPr/>
      <dgm:t>
        <a:bodyPr/>
        <a:lstStyle/>
        <a:p>
          <a:endParaRPr lang="hu-HU"/>
        </a:p>
      </dgm:t>
    </dgm:pt>
    <dgm:pt modelId="{668F322B-A177-4999-9124-7CD5F474EDF2}" type="sibTrans" cxnId="{42CA43AF-EA46-458A-9293-10780D752551}">
      <dgm:prSet/>
      <dgm:spPr/>
      <dgm:t>
        <a:bodyPr/>
        <a:lstStyle/>
        <a:p>
          <a:endParaRPr lang="hu-HU"/>
        </a:p>
      </dgm:t>
    </dgm:pt>
    <dgm:pt modelId="{A285DB92-B0C2-4317-A915-21C05B2004C6}">
      <dgm:prSet phldrT="[Szöveg]"/>
      <dgm:spPr/>
      <dgm:t>
        <a:bodyPr/>
        <a:lstStyle/>
        <a:p>
          <a:r>
            <a:rPr lang="hu-HU"/>
            <a:t>Teljesítményértékelési rendszer</a:t>
          </a:r>
        </a:p>
      </dgm:t>
    </dgm:pt>
    <dgm:pt modelId="{3104B02E-4512-492C-93A7-37B9BF1E5169}" type="parTrans" cxnId="{6A43005D-CB0C-48F8-86FA-76725668DDC7}">
      <dgm:prSet/>
      <dgm:spPr/>
      <dgm:t>
        <a:bodyPr/>
        <a:lstStyle/>
        <a:p>
          <a:endParaRPr lang="hu-HU"/>
        </a:p>
      </dgm:t>
    </dgm:pt>
    <dgm:pt modelId="{D8C351C3-FC6D-43E2-AE22-C78CB2FB6FE0}" type="sibTrans" cxnId="{6A43005D-CB0C-48F8-86FA-76725668DDC7}">
      <dgm:prSet/>
      <dgm:spPr/>
      <dgm:t>
        <a:bodyPr/>
        <a:lstStyle/>
        <a:p>
          <a:endParaRPr lang="hu-HU"/>
        </a:p>
      </dgm:t>
    </dgm:pt>
    <dgm:pt modelId="{EECFB559-55AA-47B2-9BE3-A89638D3C37B}">
      <dgm:prSet phldrT="[Szöveg]"/>
      <dgm:spPr/>
      <dgm:t>
        <a:bodyPr/>
        <a:lstStyle/>
        <a:p>
          <a:r>
            <a:rPr lang="hu-HU"/>
            <a:t>Kikötői közös érdekképviselet</a:t>
          </a:r>
        </a:p>
      </dgm:t>
    </dgm:pt>
    <dgm:pt modelId="{6F3D7380-063D-497B-8BBB-85889716FB2F}" type="parTrans" cxnId="{53487994-25E8-4696-AF5F-47AB8C29FBEE}">
      <dgm:prSet/>
      <dgm:spPr/>
      <dgm:t>
        <a:bodyPr/>
        <a:lstStyle/>
        <a:p>
          <a:endParaRPr lang="hu-HU"/>
        </a:p>
      </dgm:t>
    </dgm:pt>
    <dgm:pt modelId="{1BEFDA4A-8899-47A7-8BFF-36B0D1EAB6A8}" type="sibTrans" cxnId="{53487994-25E8-4696-AF5F-47AB8C29FBEE}">
      <dgm:prSet/>
      <dgm:spPr/>
      <dgm:t>
        <a:bodyPr/>
        <a:lstStyle/>
        <a:p>
          <a:endParaRPr lang="hu-HU"/>
        </a:p>
      </dgm:t>
    </dgm:pt>
    <dgm:pt modelId="{B79511ED-EC42-4F41-98A1-BE51A6DBC0E1}" type="pres">
      <dgm:prSet presAssocID="{8227607C-97FD-4972-B6E3-24B3B8BD832F}" presName="linear" presStyleCnt="0">
        <dgm:presLayoutVars>
          <dgm:dir/>
          <dgm:animLvl val="lvl"/>
          <dgm:resizeHandles val="exact"/>
        </dgm:presLayoutVars>
      </dgm:prSet>
      <dgm:spPr/>
    </dgm:pt>
    <dgm:pt modelId="{1CC720AE-3618-43DF-AA4E-1A3F23AB9FB0}" type="pres">
      <dgm:prSet presAssocID="{C05AD98D-8054-4F1F-970F-AA6F2DCBEF44}" presName="parentLin" presStyleCnt="0"/>
      <dgm:spPr/>
    </dgm:pt>
    <dgm:pt modelId="{57C469D8-7F8B-4DFE-BC5D-B4BB37DB7055}" type="pres">
      <dgm:prSet presAssocID="{C05AD98D-8054-4F1F-970F-AA6F2DCBEF44}" presName="parentLeftMargin" presStyleLbl="node1" presStyleIdx="0" presStyleCnt="5"/>
      <dgm:spPr/>
    </dgm:pt>
    <dgm:pt modelId="{DCE904F4-6F2C-43EA-B2A6-01F1DE2C6DE0}" type="pres">
      <dgm:prSet presAssocID="{C05AD98D-8054-4F1F-970F-AA6F2DCBEF44}" presName="parentText" presStyleLbl="node1" presStyleIdx="0" presStyleCnt="5" custScaleX="118968">
        <dgm:presLayoutVars>
          <dgm:chMax val="0"/>
          <dgm:bulletEnabled val="1"/>
        </dgm:presLayoutVars>
      </dgm:prSet>
      <dgm:spPr/>
    </dgm:pt>
    <dgm:pt modelId="{9516FE05-D2D5-487F-967C-A0D1286F01AC}" type="pres">
      <dgm:prSet presAssocID="{C05AD98D-8054-4F1F-970F-AA6F2DCBEF44}" presName="negativeSpace" presStyleCnt="0"/>
      <dgm:spPr/>
    </dgm:pt>
    <dgm:pt modelId="{E9EE164E-D14C-44C4-85E6-0B4BC3BC037D}" type="pres">
      <dgm:prSet presAssocID="{C05AD98D-8054-4F1F-970F-AA6F2DCBEF44}" presName="childText" presStyleLbl="conFgAcc1" presStyleIdx="0" presStyleCnt="5">
        <dgm:presLayoutVars>
          <dgm:bulletEnabled val="1"/>
        </dgm:presLayoutVars>
      </dgm:prSet>
      <dgm:spPr/>
    </dgm:pt>
    <dgm:pt modelId="{8A0A800B-C765-4B9B-A23A-E4B47BE39EF6}" type="pres">
      <dgm:prSet presAssocID="{73055566-F3A5-4966-9D7B-71192F9656E2}" presName="spaceBetweenRectangles" presStyleCnt="0"/>
      <dgm:spPr/>
    </dgm:pt>
    <dgm:pt modelId="{A26F0F78-E498-4A10-B4B8-1D270895BA4B}" type="pres">
      <dgm:prSet presAssocID="{6697854A-9893-4A27-B938-1BF4D7EE447D}" presName="parentLin" presStyleCnt="0"/>
      <dgm:spPr/>
    </dgm:pt>
    <dgm:pt modelId="{78B902FC-86D6-40AD-90DE-22F4B555FA03}" type="pres">
      <dgm:prSet presAssocID="{6697854A-9893-4A27-B938-1BF4D7EE447D}" presName="parentLeftMargin" presStyleLbl="node1" presStyleIdx="0" presStyleCnt="5"/>
      <dgm:spPr/>
    </dgm:pt>
    <dgm:pt modelId="{F89DDD4B-1C14-4CAF-867F-00711A990B1B}" type="pres">
      <dgm:prSet presAssocID="{6697854A-9893-4A27-B938-1BF4D7EE447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A0DD1E7-5C8A-4E14-B0CF-FF49CF9C32AB}" type="pres">
      <dgm:prSet presAssocID="{6697854A-9893-4A27-B938-1BF4D7EE447D}" presName="negativeSpace" presStyleCnt="0"/>
      <dgm:spPr/>
    </dgm:pt>
    <dgm:pt modelId="{A35CEA47-B049-4D9A-973A-C3A4B2C0871F}" type="pres">
      <dgm:prSet presAssocID="{6697854A-9893-4A27-B938-1BF4D7EE447D}" presName="childText" presStyleLbl="conFgAcc1" presStyleIdx="1" presStyleCnt="5">
        <dgm:presLayoutVars>
          <dgm:bulletEnabled val="1"/>
        </dgm:presLayoutVars>
      </dgm:prSet>
      <dgm:spPr/>
    </dgm:pt>
    <dgm:pt modelId="{BB12FA33-4346-452B-A740-D0BE5676F17C}" type="pres">
      <dgm:prSet presAssocID="{1B0E57B6-BF97-49D3-88AA-537B3EE9D2CC}" presName="spaceBetweenRectangles" presStyleCnt="0"/>
      <dgm:spPr/>
    </dgm:pt>
    <dgm:pt modelId="{70FF6D2A-2327-4961-8048-7BAF20CA5512}" type="pres">
      <dgm:prSet presAssocID="{A285DB92-B0C2-4317-A915-21C05B2004C6}" presName="parentLin" presStyleCnt="0"/>
      <dgm:spPr/>
    </dgm:pt>
    <dgm:pt modelId="{94D57A27-4895-4ECC-9EDA-2D3BE90DD862}" type="pres">
      <dgm:prSet presAssocID="{A285DB92-B0C2-4317-A915-21C05B2004C6}" presName="parentLeftMargin" presStyleLbl="node1" presStyleIdx="1" presStyleCnt="5"/>
      <dgm:spPr/>
    </dgm:pt>
    <dgm:pt modelId="{DA80EDBD-19B6-40D5-86C1-3EA1894ADC3E}" type="pres">
      <dgm:prSet presAssocID="{A285DB92-B0C2-4317-A915-21C05B2004C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83C7E1-7A86-4F47-B1DD-717668DF3250}" type="pres">
      <dgm:prSet presAssocID="{A285DB92-B0C2-4317-A915-21C05B2004C6}" presName="negativeSpace" presStyleCnt="0"/>
      <dgm:spPr/>
    </dgm:pt>
    <dgm:pt modelId="{4B711848-60E9-451D-B159-16CEC49AA2F8}" type="pres">
      <dgm:prSet presAssocID="{A285DB92-B0C2-4317-A915-21C05B2004C6}" presName="childText" presStyleLbl="conFgAcc1" presStyleIdx="2" presStyleCnt="5">
        <dgm:presLayoutVars>
          <dgm:bulletEnabled val="1"/>
        </dgm:presLayoutVars>
      </dgm:prSet>
      <dgm:spPr/>
    </dgm:pt>
    <dgm:pt modelId="{5A185A62-8EE7-499D-AA20-9742E185CEFD}" type="pres">
      <dgm:prSet presAssocID="{D8C351C3-FC6D-43E2-AE22-C78CB2FB6FE0}" presName="spaceBetweenRectangles" presStyleCnt="0"/>
      <dgm:spPr/>
    </dgm:pt>
    <dgm:pt modelId="{F90D444F-264A-464F-9929-4F3D77AB32C1}" type="pres">
      <dgm:prSet presAssocID="{4F3F7E61-0A09-456E-97BB-3BE00D2F081B}" presName="parentLin" presStyleCnt="0"/>
      <dgm:spPr/>
    </dgm:pt>
    <dgm:pt modelId="{0BAB28D2-E684-47D5-A4C6-1CB81E3C3ADC}" type="pres">
      <dgm:prSet presAssocID="{4F3F7E61-0A09-456E-97BB-3BE00D2F081B}" presName="parentLeftMargin" presStyleLbl="node1" presStyleIdx="2" presStyleCnt="5"/>
      <dgm:spPr/>
    </dgm:pt>
    <dgm:pt modelId="{50733FB5-C2E6-4735-9FF9-213703B79247}" type="pres">
      <dgm:prSet presAssocID="{4F3F7E61-0A09-456E-97BB-3BE00D2F081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F1DBB1-5B6C-40FA-96A5-E4528D2EFEB4}" type="pres">
      <dgm:prSet presAssocID="{4F3F7E61-0A09-456E-97BB-3BE00D2F081B}" presName="negativeSpace" presStyleCnt="0"/>
      <dgm:spPr/>
    </dgm:pt>
    <dgm:pt modelId="{71207F6C-9B60-40C5-909A-79914829EBE2}" type="pres">
      <dgm:prSet presAssocID="{4F3F7E61-0A09-456E-97BB-3BE00D2F081B}" presName="childText" presStyleLbl="conFgAcc1" presStyleIdx="3" presStyleCnt="5">
        <dgm:presLayoutVars>
          <dgm:bulletEnabled val="1"/>
        </dgm:presLayoutVars>
      </dgm:prSet>
      <dgm:spPr/>
    </dgm:pt>
    <dgm:pt modelId="{ED1E1208-6B31-434A-B3E0-9800F28C401B}" type="pres">
      <dgm:prSet presAssocID="{668F322B-A177-4999-9124-7CD5F474EDF2}" presName="spaceBetweenRectangles" presStyleCnt="0"/>
      <dgm:spPr/>
    </dgm:pt>
    <dgm:pt modelId="{A7E1FC7C-D991-4646-B2A7-3A72CF6D54A9}" type="pres">
      <dgm:prSet presAssocID="{EECFB559-55AA-47B2-9BE3-A89638D3C37B}" presName="parentLin" presStyleCnt="0"/>
      <dgm:spPr/>
    </dgm:pt>
    <dgm:pt modelId="{4986313E-5F35-4543-B974-49F0151B67D5}" type="pres">
      <dgm:prSet presAssocID="{EECFB559-55AA-47B2-9BE3-A89638D3C37B}" presName="parentLeftMargin" presStyleLbl="node1" presStyleIdx="3" presStyleCnt="5"/>
      <dgm:spPr/>
    </dgm:pt>
    <dgm:pt modelId="{866B9095-A115-4E8D-8B1E-48F0B3CFB0E4}" type="pres">
      <dgm:prSet presAssocID="{EECFB559-55AA-47B2-9BE3-A89638D3C37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79900D3-B8C5-4C7E-861A-A97F20479FF6}" type="pres">
      <dgm:prSet presAssocID="{EECFB559-55AA-47B2-9BE3-A89638D3C37B}" presName="negativeSpace" presStyleCnt="0"/>
      <dgm:spPr/>
    </dgm:pt>
    <dgm:pt modelId="{B335B8B7-DB2B-4865-A303-0D91A0CFA448}" type="pres">
      <dgm:prSet presAssocID="{EECFB559-55AA-47B2-9BE3-A89638D3C37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48EAE0F-836C-4F44-A57D-E4438ED97473}" type="presOf" srcId="{6697854A-9893-4A27-B938-1BF4D7EE447D}" destId="{F89DDD4B-1C14-4CAF-867F-00711A990B1B}" srcOrd="1" destOrd="0" presId="urn:microsoft.com/office/officeart/2005/8/layout/list1"/>
    <dgm:cxn modelId="{DC5A502D-115C-43F0-8C3D-17BF3B9D9D9B}" type="presOf" srcId="{4F3F7E61-0A09-456E-97BB-3BE00D2F081B}" destId="{50733FB5-C2E6-4735-9FF9-213703B79247}" srcOrd="1" destOrd="0" presId="urn:microsoft.com/office/officeart/2005/8/layout/list1"/>
    <dgm:cxn modelId="{78262B36-3253-4E2D-AE00-5FF4F2A37E6C}" type="presOf" srcId="{4F3F7E61-0A09-456E-97BB-3BE00D2F081B}" destId="{0BAB28D2-E684-47D5-A4C6-1CB81E3C3ADC}" srcOrd="0" destOrd="0" presId="urn:microsoft.com/office/officeart/2005/8/layout/list1"/>
    <dgm:cxn modelId="{6A43005D-CB0C-48F8-86FA-76725668DDC7}" srcId="{8227607C-97FD-4972-B6E3-24B3B8BD832F}" destId="{A285DB92-B0C2-4317-A915-21C05B2004C6}" srcOrd="2" destOrd="0" parTransId="{3104B02E-4512-492C-93A7-37B9BF1E5169}" sibTransId="{D8C351C3-FC6D-43E2-AE22-C78CB2FB6FE0}"/>
    <dgm:cxn modelId="{972AD66B-7F42-48A3-A76D-A7456680E920}" type="presOf" srcId="{C05AD98D-8054-4F1F-970F-AA6F2DCBEF44}" destId="{57C469D8-7F8B-4DFE-BC5D-B4BB37DB7055}" srcOrd="0" destOrd="0" presId="urn:microsoft.com/office/officeart/2005/8/layout/list1"/>
    <dgm:cxn modelId="{BCE8916E-34A2-4B22-9BE9-CD2B994AA9BD}" type="presOf" srcId="{EECFB559-55AA-47B2-9BE3-A89638D3C37B}" destId="{4986313E-5F35-4543-B974-49F0151B67D5}" srcOrd="0" destOrd="0" presId="urn:microsoft.com/office/officeart/2005/8/layout/list1"/>
    <dgm:cxn modelId="{5C880779-26EC-47ED-9F01-493D9A577934}" type="presOf" srcId="{A285DB92-B0C2-4317-A915-21C05B2004C6}" destId="{94D57A27-4895-4ECC-9EDA-2D3BE90DD862}" srcOrd="0" destOrd="0" presId="urn:microsoft.com/office/officeart/2005/8/layout/list1"/>
    <dgm:cxn modelId="{C714067B-99BB-4E0A-AC79-582772CFF61F}" srcId="{8227607C-97FD-4972-B6E3-24B3B8BD832F}" destId="{6697854A-9893-4A27-B938-1BF4D7EE447D}" srcOrd="1" destOrd="0" parTransId="{55F81458-967C-4880-9479-B7CA20B04D98}" sibTransId="{1B0E57B6-BF97-49D3-88AA-537B3EE9D2CC}"/>
    <dgm:cxn modelId="{53487994-25E8-4696-AF5F-47AB8C29FBEE}" srcId="{8227607C-97FD-4972-B6E3-24B3B8BD832F}" destId="{EECFB559-55AA-47B2-9BE3-A89638D3C37B}" srcOrd="4" destOrd="0" parTransId="{6F3D7380-063D-497B-8BBB-85889716FB2F}" sibTransId="{1BEFDA4A-8899-47A7-8BFF-36B0D1EAB6A8}"/>
    <dgm:cxn modelId="{152BD299-470A-4537-9A96-20F743353BF3}" type="presOf" srcId="{C05AD98D-8054-4F1F-970F-AA6F2DCBEF44}" destId="{DCE904F4-6F2C-43EA-B2A6-01F1DE2C6DE0}" srcOrd="1" destOrd="0" presId="urn:microsoft.com/office/officeart/2005/8/layout/list1"/>
    <dgm:cxn modelId="{2312589C-2102-48E8-8457-4A519A2C1B79}" type="presOf" srcId="{8227607C-97FD-4972-B6E3-24B3B8BD832F}" destId="{B79511ED-EC42-4F41-98A1-BE51A6DBC0E1}" srcOrd="0" destOrd="0" presId="urn:microsoft.com/office/officeart/2005/8/layout/list1"/>
    <dgm:cxn modelId="{6FF65CA5-9829-4D98-AE8F-8B3D157A8883}" type="presOf" srcId="{EECFB559-55AA-47B2-9BE3-A89638D3C37B}" destId="{866B9095-A115-4E8D-8B1E-48F0B3CFB0E4}" srcOrd="1" destOrd="0" presId="urn:microsoft.com/office/officeart/2005/8/layout/list1"/>
    <dgm:cxn modelId="{42CA43AF-EA46-458A-9293-10780D752551}" srcId="{8227607C-97FD-4972-B6E3-24B3B8BD832F}" destId="{4F3F7E61-0A09-456E-97BB-3BE00D2F081B}" srcOrd="3" destOrd="0" parTransId="{941D3B0C-0DF7-469C-9876-EABEBF4BF08A}" sibTransId="{668F322B-A177-4999-9124-7CD5F474EDF2}"/>
    <dgm:cxn modelId="{92A1FEE2-59EB-480D-9D68-644AD951D1A3}" type="presOf" srcId="{A285DB92-B0C2-4317-A915-21C05B2004C6}" destId="{DA80EDBD-19B6-40D5-86C1-3EA1894ADC3E}" srcOrd="1" destOrd="0" presId="urn:microsoft.com/office/officeart/2005/8/layout/list1"/>
    <dgm:cxn modelId="{1A27BCEC-7598-4B3F-B6EC-507DDBA92D83}" type="presOf" srcId="{6697854A-9893-4A27-B938-1BF4D7EE447D}" destId="{78B902FC-86D6-40AD-90DE-22F4B555FA03}" srcOrd="0" destOrd="0" presId="urn:microsoft.com/office/officeart/2005/8/layout/list1"/>
    <dgm:cxn modelId="{DEFCBFF6-FA78-424E-AA63-AA1A9A6E052A}" srcId="{8227607C-97FD-4972-B6E3-24B3B8BD832F}" destId="{C05AD98D-8054-4F1F-970F-AA6F2DCBEF44}" srcOrd="0" destOrd="0" parTransId="{A9CFCC37-80DB-4699-A2A5-FB4F96BC47EE}" sibTransId="{73055566-F3A5-4966-9D7B-71192F9656E2}"/>
    <dgm:cxn modelId="{ACAA6ABD-2997-48B7-AA91-C9F32942F061}" type="presParOf" srcId="{B79511ED-EC42-4F41-98A1-BE51A6DBC0E1}" destId="{1CC720AE-3618-43DF-AA4E-1A3F23AB9FB0}" srcOrd="0" destOrd="0" presId="urn:microsoft.com/office/officeart/2005/8/layout/list1"/>
    <dgm:cxn modelId="{4E96F1E6-0393-4177-951D-82D53BCE7E93}" type="presParOf" srcId="{1CC720AE-3618-43DF-AA4E-1A3F23AB9FB0}" destId="{57C469D8-7F8B-4DFE-BC5D-B4BB37DB7055}" srcOrd="0" destOrd="0" presId="urn:microsoft.com/office/officeart/2005/8/layout/list1"/>
    <dgm:cxn modelId="{6A02561D-DF35-4AF0-A5C4-37278A030129}" type="presParOf" srcId="{1CC720AE-3618-43DF-AA4E-1A3F23AB9FB0}" destId="{DCE904F4-6F2C-43EA-B2A6-01F1DE2C6DE0}" srcOrd="1" destOrd="0" presId="urn:microsoft.com/office/officeart/2005/8/layout/list1"/>
    <dgm:cxn modelId="{686B21CC-3FD7-4805-963F-87E2F46512A5}" type="presParOf" srcId="{B79511ED-EC42-4F41-98A1-BE51A6DBC0E1}" destId="{9516FE05-D2D5-487F-967C-A0D1286F01AC}" srcOrd="1" destOrd="0" presId="urn:microsoft.com/office/officeart/2005/8/layout/list1"/>
    <dgm:cxn modelId="{82831C4A-AE7B-4A4B-8AB0-D62DBB837614}" type="presParOf" srcId="{B79511ED-EC42-4F41-98A1-BE51A6DBC0E1}" destId="{E9EE164E-D14C-44C4-85E6-0B4BC3BC037D}" srcOrd="2" destOrd="0" presId="urn:microsoft.com/office/officeart/2005/8/layout/list1"/>
    <dgm:cxn modelId="{B0829035-A7C5-4088-8076-B8F905255382}" type="presParOf" srcId="{B79511ED-EC42-4F41-98A1-BE51A6DBC0E1}" destId="{8A0A800B-C765-4B9B-A23A-E4B47BE39EF6}" srcOrd="3" destOrd="0" presId="urn:microsoft.com/office/officeart/2005/8/layout/list1"/>
    <dgm:cxn modelId="{58794181-0551-4F06-B070-461F1335D795}" type="presParOf" srcId="{B79511ED-EC42-4F41-98A1-BE51A6DBC0E1}" destId="{A26F0F78-E498-4A10-B4B8-1D270895BA4B}" srcOrd="4" destOrd="0" presId="urn:microsoft.com/office/officeart/2005/8/layout/list1"/>
    <dgm:cxn modelId="{3EC3CED4-FBFF-4E52-ABA4-BC17B2F91B3D}" type="presParOf" srcId="{A26F0F78-E498-4A10-B4B8-1D270895BA4B}" destId="{78B902FC-86D6-40AD-90DE-22F4B555FA03}" srcOrd="0" destOrd="0" presId="urn:microsoft.com/office/officeart/2005/8/layout/list1"/>
    <dgm:cxn modelId="{467DE566-FE39-4D79-83E3-001C8DF8BF7C}" type="presParOf" srcId="{A26F0F78-E498-4A10-B4B8-1D270895BA4B}" destId="{F89DDD4B-1C14-4CAF-867F-00711A990B1B}" srcOrd="1" destOrd="0" presId="urn:microsoft.com/office/officeart/2005/8/layout/list1"/>
    <dgm:cxn modelId="{237A1D21-8CDF-46BA-8458-8A15E5D5C2A0}" type="presParOf" srcId="{B79511ED-EC42-4F41-98A1-BE51A6DBC0E1}" destId="{2A0DD1E7-5C8A-4E14-B0CF-FF49CF9C32AB}" srcOrd="5" destOrd="0" presId="urn:microsoft.com/office/officeart/2005/8/layout/list1"/>
    <dgm:cxn modelId="{9E577E2D-A061-480C-87BC-1EF60AD03828}" type="presParOf" srcId="{B79511ED-EC42-4F41-98A1-BE51A6DBC0E1}" destId="{A35CEA47-B049-4D9A-973A-C3A4B2C0871F}" srcOrd="6" destOrd="0" presId="urn:microsoft.com/office/officeart/2005/8/layout/list1"/>
    <dgm:cxn modelId="{93EFAE3D-5CFA-4CC5-B0A8-D2A8149FF149}" type="presParOf" srcId="{B79511ED-EC42-4F41-98A1-BE51A6DBC0E1}" destId="{BB12FA33-4346-452B-A740-D0BE5676F17C}" srcOrd="7" destOrd="0" presId="urn:microsoft.com/office/officeart/2005/8/layout/list1"/>
    <dgm:cxn modelId="{8F9F2382-95CC-4766-9F3D-492F4B87FED1}" type="presParOf" srcId="{B79511ED-EC42-4F41-98A1-BE51A6DBC0E1}" destId="{70FF6D2A-2327-4961-8048-7BAF20CA5512}" srcOrd="8" destOrd="0" presId="urn:microsoft.com/office/officeart/2005/8/layout/list1"/>
    <dgm:cxn modelId="{FE522CC9-5CBD-4954-8734-43D33F9D6E78}" type="presParOf" srcId="{70FF6D2A-2327-4961-8048-7BAF20CA5512}" destId="{94D57A27-4895-4ECC-9EDA-2D3BE90DD862}" srcOrd="0" destOrd="0" presId="urn:microsoft.com/office/officeart/2005/8/layout/list1"/>
    <dgm:cxn modelId="{01D3C92C-3BFF-4D85-89EA-2CA2F670898C}" type="presParOf" srcId="{70FF6D2A-2327-4961-8048-7BAF20CA5512}" destId="{DA80EDBD-19B6-40D5-86C1-3EA1894ADC3E}" srcOrd="1" destOrd="0" presId="urn:microsoft.com/office/officeart/2005/8/layout/list1"/>
    <dgm:cxn modelId="{22EE2813-687C-4C1B-803D-F9805FFD46E4}" type="presParOf" srcId="{B79511ED-EC42-4F41-98A1-BE51A6DBC0E1}" destId="{6A83C7E1-7A86-4F47-B1DD-717668DF3250}" srcOrd="9" destOrd="0" presId="urn:microsoft.com/office/officeart/2005/8/layout/list1"/>
    <dgm:cxn modelId="{76CADB4D-618E-4C6D-AF51-DFA47EA383EA}" type="presParOf" srcId="{B79511ED-EC42-4F41-98A1-BE51A6DBC0E1}" destId="{4B711848-60E9-451D-B159-16CEC49AA2F8}" srcOrd="10" destOrd="0" presId="urn:microsoft.com/office/officeart/2005/8/layout/list1"/>
    <dgm:cxn modelId="{0C0FDB5A-3B40-4545-B48F-E889D89124BE}" type="presParOf" srcId="{B79511ED-EC42-4F41-98A1-BE51A6DBC0E1}" destId="{5A185A62-8EE7-499D-AA20-9742E185CEFD}" srcOrd="11" destOrd="0" presId="urn:microsoft.com/office/officeart/2005/8/layout/list1"/>
    <dgm:cxn modelId="{9D54D8E3-F5DE-42F9-BA2A-2AB54F08674B}" type="presParOf" srcId="{B79511ED-EC42-4F41-98A1-BE51A6DBC0E1}" destId="{F90D444F-264A-464F-9929-4F3D77AB32C1}" srcOrd="12" destOrd="0" presId="urn:microsoft.com/office/officeart/2005/8/layout/list1"/>
    <dgm:cxn modelId="{625E8983-2C19-4BC4-8BD5-6BC8CD924165}" type="presParOf" srcId="{F90D444F-264A-464F-9929-4F3D77AB32C1}" destId="{0BAB28D2-E684-47D5-A4C6-1CB81E3C3ADC}" srcOrd="0" destOrd="0" presId="urn:microsoft.com/office/officeart/2005/8/layout/list1"/>
    <dgm:cxn modelId="{52842F2E-C1A4-47B4-9FF4-1F22362CD490}" type="presParOf" srcId="{F90D444F-264A-464F-9929-4F3D77AB32C1}" destId="{50733FB5-C2E6-4735-9FF9-213703B79247}" srcOrd="1" destOrd="0" presId="urn:microsoft.com/office/officeart/2005/8/layout/list1"/>
    <dgm:cxn modelId="{C6DBE39E-0811-49A2-A217-5C4527C2ED61}" type="presParOf" srcId="{B79511ED-EC42-4F41-98A1-BE51A6DBC0E1}" destId="{CFF1DBB1-5B6C-40FA-96A5-E4528D2EFEB4}" srcOrd="13" destOrd="0" presId="urn:microsoft.com/office/officeart/2005/8/layout/list1"/>
    <dgm:cxn modelId="{A4621150-67FE-4132-9DEB-B409C23836E0}" type="presParOf" srcId="{B79511ED-EC42-4F41-98A1-BE51A6DBC0E1}" destId="{71207F6C-9B60-40C5-909A-79914829EBE2}" srcOrd="14" destOrd="0" presId="urn:microsoft.com/office/officeart/2005/8/layout/list1"/>
    <dgm:cxn modelId="{C7A8C155-E9E6-49D9-9347-34E324D4696D}" type="presParOf" srcId="{B79511ED-EC42-4F41-98A1-BE51A6DBC0E1}" destId="{ED1E1208-6B31-434A-B3E0-9800F28C401B}" srcOrd="15" destOrd="0" presId="urn:microsoft.com/office/officeart/2005/8/layout/list1"/>
    <dgm:cxn modelId="{C33F5A80-0D7B-44F0-B5E6-70D997DC18E3}" type="presParOf" srcId="{B79511ED-EC42-4F41-98A1-BE51A6DBC0E1}" destId="{A7E1FC7C-D991-4646-B2A7-3A72CF6D54A9}" srcOrd="16" destOrd="0" presId="urn:microsoft.com/office/officeart/2005/8/layout/list1"/>
    <dgm:cxn modelId="{3795F55B-386A-4042-ACD3-A03BA57EFA44}" type="presParOf" srcId="{A7E1FC7C-D991-4646-B2A7-3A72CF6D54A9}" destId="{4986313E-5F35-4543-B974-49F0151B67D5}" srcOrd="0" destOrd="0" presId="urn:microsoft.com/office/officeart/2005/8/layout/list1"/>
    <dgm:cxn modelId="{36E08AE2-DF95-4E45-9A44-87416A6F1F6F}" type="presParOf" srcId="{A7E1FC7C-D991-4646-B2A7-3A72CF6D54A9}" destId="{866B9095-A115-4E8D-8B1E-48F0B3CFB0E4}" srcOrd="1" destOrd="0" presId="urn:microsoft.com/office/officeart/2005/8/layout/list1"/>
    <dgm:cxn modelId="{ED848138-7A2D-4994-B2D3-FDF19D4591FC}" type="presParOf" srcId="{B79511ED-EC42-4F41-98A1-BE51A6DBC0E1}" destId="{079900D3-B8C5-4C7E-861A-A97F20479FF6}" srcOrd="17" destOrd="0" presId="urn:microsoft.com/office/officeart/2005/8/layout/list1"/>
    <dgm:cxn modelId="{8829FEB2-3BE7-4198-9BBA-597C06A22B56}" type="presParOf" srcId="{B79511ED-EC42-4F41-98A1-BE51A6DBC0E1}" destId="{B335B8B7-DB2B-4865-A303-0D91A0CFA44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3AF46F-A3BE-4208-BDDF-94A0E412CB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FD08B2E-BB53-4A7A-88C9-2908B26C7633}">
      <dgm:prSet phldrT="[Szöveg]"/>
      <dgm:spPr>
        <a:solidFill>
          <a:schemeClr val="bg2"/>
        </a:solidFill>
      </dgm:spPr>
      <dgm:t>
        <a:bodyPr/>
        <a:lstStyle/>
        <a:p>
          <a:pPr algn="ctr"/>
          <a:r>
            <a:rPr lang="hu-HU"/>
            <a:t>Humánerőforrás fejlesztés</a:t>
          </a:r>
        </a:p>
      </dgm:t>
    </dgm:pt>
    <dgm:pt modelId="{A7D7EC9A-01D4-44A9-876E-E38C3E09E2CA}" type="parTrans" cxnId="{53D6D673-F9BF-4FCA-8DD3-229572265766}">
      <dgm:prSet/>
      <dgm:spPr/>
      <dgm:t>
        <a:bodyPr/>
        <a:lstStyle/>
        <a:p>
          <a:endParaRPr lang="hu-HU"/>
        </a:p>
      </dgm:t>
    </dgm:pt>
    <dgm:pt modelId="{78E2EBD2-7154-4FBF-AA98-F10BB7FF27BD}" type="sibTrans" cxnId="{53D6D673-F9BF-4FCA-8DD3-229572265766}">
      <dgm:prSet/>
      <dgm:spPr/>
      <dgm:t>
        <a:bodyPr/>
        <a:lstStyle/>
        <a:p>
          <a:endParaRPr lang="hu-HU"/>
        </a:p>
      </dgm:t>
    </dgm:pt>
    <dgm:pt modelId="{78442C2E-7FEB-4938-A5FE-8EB623634861}">
      <dgm:prSet phldrT="[Szöveg]"/>
      <dgm:spPr/>
      <dgm:t>
        <a:bodyPr/>
        <a:lstStyle/>
        <a:p>
          <a:r>
            <a:rPr lang="hu-HU"/>
            <a:t>Hiányszakmák ellátása	</a:t>
          </a:r>
        </a:p>
      </dgm:t>
    </dgm:pt>
    <dgm:pt modelId="{0A2B1D59-DEAF-40A2-AD41-DD6A1D6ACB86}" type="parTrans" cxnId="{C12A04ED-9D7A-42DA-A1D6-9F98B82FD950}">
      <dgm:prSet/>
      <dgm:spPr/>
      <dgm:t>
        <a:bodyPr/>
        <a:lstStyle/>
        <a:p>
          <a:endParaRPr lang="hu-HU"/>
        </a:p>
      </dgm:t>
    </dgm:pt>
    <dgm:pt modelId="{82CF21F3-42E3-4C57-AC2A-20AF2ECE2A1E}" type="sibTrans" cxnId="{C12A04ED-9D7A-42DA-A1D6-9F98B82FD950}">
      <dgm:prSet/>
      <dgm:spPr/>
      <dgm:t>
        <a:bodyPr/>
        <a:lstStyle/>
        <a:p>
          <a:endParaRPr lang="hu-HU"/>
        </a:p>
      </dgm:t>
    </dgm:pt>
    <dgm:pt modelId="{DA0BF697-5184-4362-BFD8-A7428F1870B8}">
      <dgm:prSet phldrT="[Szöveg]"/>
      <dgm:spPr/>
      <dgm:t>
        <a:bodyPr/>
        <a:lstStyle/>
        <a:p>
          <a:r>
            <a:rPr lang="hu-HU"/>
            <a:t>Bérfejlesztés</a:t>
          </a:r>
        </a:p>
      </dgm:t>
    </dgm:pt>
    <dgm:pt modelId="{A1DF10BD-DD39-4763-83D9-4160567BC184}" type="parTrans" cxnId="{E51CDECF-F887-40AE-A097-6313766757DA}">
      <dgm:prSet/>
      <dgm:spPr/>
      <dgm:t>
        <a:bodyPr/>
        <a:lstStyle/>
        <a:p>
          <a:endParaRPr lang="hu-HU"/>
        </a:p>
      </dgm:t>
    </dgm:pt>
    <dgm:pt modelId="{E2A6AAC2-F344-4266-9BA1-80373807351F}" type="sibTrans" cxnId="{E51CDECF-F887-40AE-A097-6313766757DA}">
      <dgm:prSet/>
      <dgm:spPr/>
      <dgm:t>
        <a:bodyPr/>
        <a:lstStyle/>
        <a:p>
          <a:endParaRPr lang="hu-HU"/>
        </a:p>
      </dgm:t>
    </dgm:pt>
    <dgm:pt modelId="{4F99C8E2-79A5-4284-BD1C-363AEEF8AB59}">
      <dgm:prSet phldrT="[Szöveg]"/>
      <dgm:spPr/>
      <dgm:t>
        <a:bodyPr/>
        <a:lstStyle/>
        <a:p>
          <a:r>
            <a:rPr lang="hu-HU"/>
            <a:t>Képzési program fejlesztése</a:t>
          </a:r>
        </a:p>
      </dgm:t>
    </dgm:pt>
    <dgm:pt modelId="{C56ADD1A-4C0B-4898-BB71-DA7CEA9F21D4}" type="parTrans" cxnId="{4CF9C4DF-6197-4C7E-94B2-A4DEAB2EF1FB}">
      <dgm:prSet/>
      <dgm:spPr/>
      <dgm:t>
        <a:bodyPr/>
        <a:lstStyle/>
        <a:p>
          <a:endParaRPr lang="hu-HU"/>
        </a:p>
      </dgm:t>
    </dgm:pt>
    <dgm:pt modelId="{C0382ECD-2431-4276-8D76-B4131439B7F6}" type="sibTrans" cxnId="{4CF9C4DF-6197-4C7E-94B2-A4DEAB2EF1FB}">
      <dgm:prSet/>
      <dgm:spPr/>
      <dgm:t>
        <a:bodyPr/>
        <a:lstStyle/>
        <a:p>
          <a:endParaRPr lang="hu-HU"/>
        </a:p>
      </dgm:t>
    </dgm:pt>
    <dgm:pt modelId="{99D65A13-21D0-4E0F-87A2-ED73A071F851}" type="pres">
      <dgm:prSet presAssocID="{4B3AF46F-A3BE-4208-BDDF-94A0E412CBEE}" presName="linear" presStyleCnt="0">
        <dgm:presLayoutVars>
          <dgm:dir/>
          <dgm:animLvl val="lvl"/>
          <dgm:resizeHandles val="exact"/>
        </dgm:presLayoutVars>
      </dgm:prSet>
      <dgm:spPr/>
    </dgm:pt>
    <dgm:pt modelId="{59F43F7A-910A-4CA2-8AD3-36C9CFE702C7}" type="pres">
      <dgm:prSet presAssocID="{1FD08B2E-BB53-4A7A-88C9-2908B26C7633}" presName="parentLin" presStyleCnt="0"/>
      <dgm:spPr/>
    </dgm:pt>
    <dgm:pt modelId="{C0209B11-8F02-4430-894C-4F74B041BCE8}" type="pres">
      <dgm:prSet presAssocID="{1FD08B2E-BB53-4A7A-88C9-2908B26C7633}" presName="parentLeftMargin" presStyleLbl="node1" presStyleIdx="0" presStyleCnt="4"/>
      <dgm:spPr/>
    </dgm:pt>
    <dgm:pt modelId="{626B2A17-DABD-4026-8FF2-78BEF3CADC0C}" type="pres">
      <dgm:prSet presAssocID="{1FD08B2E-BB53-4A7A-88C9-2908B26C7633}" presName="parentText" presStyleLbl="node1" presStyleIdx="0" presStyleCnt="4" custScaleX="115406">
        <dgm:presLayoutVars>
          <dgm:chMax val="0"/>
          <dgm:bulletEnabled val="1"/>
        </dgm:presLayoutVars>
      </dgm:prSet>
      <dgm:spPr/>
    </dgm:pt>
    <dgm:pt modelId="{A2713DDA-2321-4275-A1D7-785DA57A806F}" type="pres">
      <dgm:prSet presAssocID="{1FD08B2E-BB53-4A7A-88C9-2908B26C7633}" presName="negativeSpace" presStyleCnt="0"/>
      <dgm:spPr/>
    </dgm:pt>
    <dgm:pt modelId="{D16162D2-9C83-4A9F-BF86-84B9060FF60F}" type="pres">
      <dgm:prSet presAssocID="{1FD08B2E-BB53-4A7A-88C9-2908B26C7633}" presName="childText" presStyleLbl="conFgAcc1" presStyleIdx="0" presStyleCnt="4">
        <dgm:presLayoutVars>
          <dgm:bulletEnabled val="1"/>
        </dgm:presLayoutVars>
      </dgm:prSet>
      <dgm:spPr/>
    </dgm:pt>
    <dgm:pt modelId="{0F60DD89-39B9-47F4-B027-92DB01A04672}" type="pres">
      <dgm:prSet presAssocID="{78E2EBD2-7154-4FBF-AA98-F10BB7FF27BD}" presName="spaceBetweenRectangles" presStyleCnt="0"/>
      <dgm:spPr/>
    </dgm:pt>
    <dgm:pt modelId="{68EABB9A-76F0-467F-97C4-44BE6CC91731}" type="pres">
      <dgm:prSet presAssocID="{78442C2E-7FEB-4938-A5FE-8EB623634861}" presName="parentLin" presStyleCnt="0"/>
      <dgm:spPr/>
    </dgm:pt>
    <dgm:pt modelId="{216272F8-FBB8-4E91-9868-2768154221F8}" type="pres">
      <dgm:prSet presAssocID="{78442C2E-7FEB-4938-A5FE-8EB623634861}" presName="parentLeftMargin" presStyleLbl="node1" presStyleIdx="0" presStyleCnt="4"/>
      <dgm:spPr/>
    </dgm:pt>
    <dgm:pt modelId="{2043C06F-B5A8-4CB8-805E-1D4C1D07AA5C}" type="pres">
      <dgm:prSet presAssocID="{78442C2E-7FEB-4938-A5FE-8EB6236348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51B0F3-18F4-4A25-B9B2-E8BBA358689E}" type="pres">
      <dgm:prSet presAssocID="{78442C2E-7FEB-4938-A5FE-8EB623634861}" presName="negativeSpace" presStyleCnt="0"/>
      <dgm:spPr/>
    </dgm:pt>
    <dgm:pt modelId="{D37CE498-49F4-4F9B-9B0F-43076C88A447}" type="pres">
      <dgm:prSet presAssocID="{78442C2E-7FEB-4938-A5FE-8EB623634861}" presName="childText" presStyleLbl="conFgAcc1" presStyleIdx="1" presStyleCnt="4">
        <dgm:presLayoutVars>
          <dgm:bulletEnabled val="1"/>
        </dgm:presLayoutVars>
      </dgm:prSet>
      <dgm:spPr/>
    </dgm:pt>
    <dgm:pt modelId="{6B9546EE-2704-4B67-8F8A-7AF2886E4010}" type="pres">
      <dgm:prSet presAssocID="{82CF21F3-42E3-4C57-AC2A-20AF2ECE2A1E}" presName="spaceBetweenRectangles" presStyleCnt="0"/>
      <dgm:spPr/>
    </dgm:pt>
    <dgm:pt modelId="{B77BFBF5-ED03-4095-9F39-7751FBF4BABC}" type="pres">
      <dgm:prSet presAssocID="{DA0BF697-5184-4362-BFD8-A7428F1870B8}" presName="parentLin" presStyleCnt="0"/>
      <dgm:spPr/>
    </dgm:pt>
    <dgm:pt modelId="{4871CC91-6DA6-4694-B76A-A63404E65D08}" type="pres">
      <dgm:prSet presAssocID="{DA0BF697-5184-4362-BFD8-A7428F1870B8}" presName="parentLeftMargin" presStyleLbl="node1" presStyleIdx="1" presStyleCnt="4"/>
      <dgm:spPr/>
    </dgm:pt>
    <dgm:pt modelId="{32752AAF-3228-40F8-8D18-9E3BDAAC9223}" type="pres">
      <dgm:prSet presAssocID="{DA0BF697-5184-4362-BFD8-A7428F1870B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76036E-2C33-4A32-BC6E-4242A95071F0}" type="pres">
      <dgm:prSet presAssocID="{DA0BF697-5184-4362-BFD8-A7428F1870B8}" presName="negativeSpace" presStyleCnt="0"/>
      <dgm:spPr/>
    </dgm:pt>
    <dgm:pt modelId="{A02BE01F-331E-4C28-A894-40BDEF3227C6}" type="pres">
      <dgm:prSet presAssocID="{DA0BF697-5184-4362-BFD8-A7428F1870B8}" presName="childText" presStyleLbl="conFgAcc1" presStyleIdx="2" presStyleCnt="4">
        <dgm:presLayoutVars>
          <dgm:bulletEnabled val="1"/>
        </dgm:presLayoutVars>
      </dgm:prSet>
      <dgm:spPr/>
    </dgm:pt>
    <dgm:pt modelId="{44816311-5B1F-4E72-A34B-E3ECC8F46C38}" type="pres">
      <dgm:prSet presAssocID="{E2A6AAC2-F344-4266-9BA1-80373807351F}" presName="spaceBetweenRectangles" presStyleCnt="0"/>
      <dgm:spPr/>
    </dgm:pt>
    <dgm:pt modelId="{D7B4D4AD-7EBC-4278-B4A1-2C05AC72FCAF}" type="pres">
      <dgm:prSet presAssocID="{4F99C8E2-79A5-4284-BD1C-363AEEF8AB59}" presName="parentLin" presStyleCnt="0"/>
      <dgm:spPr/>
    </dgm:pt>
    <dgm:pt modelId="{E3EB7D63-F511-463F-87C2-7BDC3FCDFBFE}" type="pres">
      <dgm:prSet presAssocID="{4F99C8E2-79A5-4284-BD1C-363AEEF8AB59}" presName="parentLeftMargin" presStyleLbl="node1" presStyleIdx="2" presStyleCnt="4"/>
      <dgm:spPr/>
    </dgm:pt>
    <dgm:pt modelId="{932BEB9C-F710-4C52-9263-4AA63A5E41EE}" type="pres">
      <dgm:prSet presAssocID="{4F99C8E2-79A5-4284-BD1C-363AEEF8AB5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1CF2463-1055-491C-8B79-5A889FA76EA4}" type="pres">
      <dgm:prSet presAssocID="{4F99C8E2-79A5-4284-BD1C-363AEEF8AB59}" presName="negativeSpace" presStyleCnt="0"/>
      <dgm:spPr/>
    </dgm:pt>
    <dgm:pt modelId="{A5D67DBC-54ED-4EE6-8758-78660A3125D5}" type="pres">
      <dgm:prSet presAssocID="{4F99C8E2-79A5-4284-BD1C-363AEEF8AB5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E802815-D238-4859-9F7A-63FEB99B729D}" type="presOf" srcId="{78442C2E-7FEB-4938-A5FE-8EB623634861}" destId="{216272F8-FBB8-4E91-9868-2768154221F8}" srcOrd="0" destOrd="0" presId="urn:microsoft.com/office/officeart/2005/8/layout/list1"/>
    <dgm:cxn modelId="{A92F5436-422D-465B-94D8-E51E432E81CD}" type="presOf" srcId="{4B3AF46F-A3BE-4208-BDDF-94A0E412CBEE}" destId="{99D65A13-21D0-4E0F-87A2-ED73A071F851}" srcOrd="0" destOrd="0" presId="urn:microsoft.com/office/officeart/2005/8/layout/list1"/>
    <dgm:cxn modelId="{53D6D673-F9BF-4FCA-8DD3-229572265766}" srcId="{4B3AF46F-A3BE-4208-BDDF-94A0E412CBEE}" destId="{1FD08B2E-BB53-4A7A-88C9-2908B26C7633}" srcOrd="0" destOrd="0" parTransId="{A7D7EC9A-01D4-44A9-876E-E38C3E09E2CA}" sibTransId="{78E2EBD2-7154-4FBF-AA98-F10BB7FF27BD}"/>
    <dgm:cxn modelId="{85C07D7C-8E82-4CB6-BC51-6B76D8553583}" type="presOf" srcId="{4F99C8E2-79A5-4284-BD1C-363AEEF8AB59}" destId="{E3EB7D63-F511-463F-87C2-7BDC3FCDFBFE}" srcOrd="0" destOrd="0" presId="urn:microsoft.com/office/officeart/2005/8/layout/list1"/>
    <dgm:cxn modelId="{F8507AA3-C3E1-4BE8-A44F-C24758755214}" type="presOf" srcId="{DA0BF697-5184-4362-BFD8-A7428F1870B8}" destId="{32752AAF-3228-40F8-8D18-9E3BDAAC9223}" srcOrd="1" destOrd="0" presId="urn:microsoft.com/office/officeart/2005/8/layout/list1"/>
    <dgm:cxn modelId="{FE4187A8-3016-4F1A-B914-6E2FF3FF87F4}" type="presOf" srcId="{1FD08B2E-BB53-4A7A-88C9-2908B26C7633}" destId="{626B2A17-DABD-4026-8FF2-78BEF3CADC0C}" srcOrd="1" destOrd="0" presId="urn:microsoft.com/office/officeart/2005/8/layout/list1"/>
    <dgm:cxn modelId="{E64DB6AC-8B40-4FF7-97D1-8991E8776C99}" type="presOf" srcId="{4F99C8E2-79A5-4284-BD1C-363AEEF8AB59}" destId="{932BEB9C-F710-4C52-9263-4AA63A5E41EE}" srcOrd="1" destOrd="0" presId="urn:microsoft.com/office/officeart/2005/8/layout/list1"/>
    <dgm:cxn modelId="{09B628AE-FEC2-407E-84C0-31B1229F7BFC}" type="presOf" srcId="{1FD08B2E-BB53-4A7A-88C9-2908B26C7633}" destId="{C0209B11-8F02-4430-894C-4F74B041BCE8}" srcOrd="0" destOrd="0" presId="urn:microsoft.com/office/officeart/2005/8/layout/list1"/>
    <dgm:cxn modelId="{E51CDECF-F887-40AE-A097-6313766757DA}" srcId="{4B3AF46F-A3BE-4208-BDDF-94A0E412CBEE}" destId="{DA0BF697-5184-4362-BFD8-A7428F1870B8}" srcOrd="2" destOrd="0" parTransId="{A1DF10BD-DD39-4763-83D9-4160567BC184}" sibTransId="{E2A6AAC2-F344-4266-9BA1-80373807351F}"/>
    <dgm:cxn modelId="{4CF9C4DF-6197-4C7E-94B2-A4DEAB2EF1FB}" srcId="{4B3AF46F-A3BE-4208-BDDF-94A0E412CBEE}" destId="{4F99C8E2-79A5-4284-BD1C-363AEEF8AB59}" srcOrd="3" destOrd="0" parTransId="{C56ADD1A-4C0B-4898-BB71-DA7CEA9F21D4}" sibTransId="{C0382ECD-2431-4276-8D76-B4131439B7F6}"/>
    <dgm:cxn modelId="{C12A04ED-9D7A-42DA-A1D6-9F98B82FD950}" srcId="{4B3AF46F-A3BE-4208-BDDF-94A0E412CBEE}" destId="{78442C2E-7FEB-4938-A5FE-8EB623634861}" srcOrd="1" destOrd="0" parTransId="{0A2B1D59-DEAF-40A2-AD41-DD6A1D6ACB86}" sibTransId="{82CF21F3-42E3-4C57-AC2A-20AF2ECE2A1E}"/>
    <dgm:cxn modelId="{C3360CF6-920E-40FB-BCDA-A2AFD06F52EA}" type="presOf" srcId="{DA0BF697-5184-4362-BFD8-A7428F1870B8}" destId="{4871CC91-6DA6-4694-B76A-A63404E65D08}" srcOrd="0" destOrd="0" presId="urn:microsoft.com/office/officeart/2005/8/layout/list1"/>
    <dgm:cxn modelId="{0CF82BFF-0B49-470E-8375-60F834086AFA}" type="presOf" srcId="{78442C2E-7FEB-4938-A5FE-8EB623634861}" destId="{2043C06F-B5A8-4CB8-805E-1D4C1D07AA5C}" srcOrd="1" destOrd="0" presId="urn:microsoft.com/office/officeart/2005/8/layout/list1"/>
    <dgm:cxn modelId="{4A5B7D34-CBC0-4770-AF5F-CDC770D60527}" type="presParOf" srcId="{99D65A13-21D0-4E0F-87A2-ED73A071F851}" destId="{59F43F7A-910A-4CA2-8AD3-36C9CFE702C7}" srcOrd="0" destOrd="0" presId="urn:microsoft.com/office/officeart/2005/8/layout/list1"/>
    <dgm:cxn modelId="{C7B8389A-C383-424A-B23D-551DA52AD36C}" type="presParOf" srcId="{59F43F7A-910A-4CA2-8AD3-36C9CFE702C7}" destId="{C0209B11-8F02-4430-894C-4F74B041BCE8}" srcOrd="0" destOrd="0" presId="urn:microsoft.com/office/officeart/2005/8/layout/list1"/>
    <dgm:cxn modelId="{846BC97F-8AF8-43B6-936A-2302F47F65B5}" type="presParOf" srcId="{59F43F7A-910A-4CA2-8AD3-36C9CFE702C7}" destId="{626B2A17-DABD-4026-8FF2-78BEF3CADC0C}" srcOrd="1" destOrd="0" presId="urn:microsoft.com/office/officeart/2005/8/layout/list1"/>
    <dgm:cxn modelId="{C2348E4F-7BD4-4FF3-AB35-2EC2DC819F45}" type="presParOf" srcId="{99D65A13-21D0-4E0F-87A2-ED73A071F851}" destId="{A2713DDA-2321-4275-A1D7-785DA57A806F}" srcOrd="1" destOrd="0" presId="urn:microsoft.com/office/officeart/2005/8/layout/list1"/>
    <dgm:cxn modelId="{514A4F7B-7C67-4818-9577-56BD042B259A}" type="presParOf" srcId="{99D65A13-21D0-4E0F-87A2-ED73A071F851}" destId="{D16162D2-9C83-4A9F-BF86-84B9060FF60F}" srcOrd="2" destOrd="0" presId="urn:microsoft.com/office/officeart/2005/8/layout/list1"/>
    <dgm:cxn modelId="{378D312A-206F-4573-A21B-4F09238726D8}" type="presParOf" srcId="{99D65A13-21D0-4E0F-87A2-ED73A071F851}" destId="{0F60DD89-39B9-47F4-B027-92DB01A04672}" srcOrd="3" destOrd="0" presId="urn:microsoft.com/office/officeart/2005/8/layout/list1"/>
    <dgm:cxn modelId="{5FBD69D9-0033-406E-993B-080CE9B6281A}" type="presParOf" srcId="{99D65A13-21D0-4E0F-87A2-ED73A071F851}" destId="{68EABB9A-76F0-467F-97C4-44BE6CC91731}" srcOrd="4" destOrd="0" presId="urn:microsoft.com/office/officeart/2005/8/layout/list1"/>
    <dgm:cxn modelId="{4F4EDFA7-69B9-4D15-98D6-D9E595C92D65}" type="presParOf" srcId="{68EABB9A-76F0-467F-97C4-44BE6CC91731}" destId="{216272F8-FBB8-4E91-9868-2768154221F8}" srcOrd="0" destOrd="0" presId="urn:microsoft.com/office/officeart/2005/8/layout/list1"/>
    <dgm:cxn modelId="{03483EFE-D4F8-418B-A6BD-B8DD6DA690F0}" type="presParOf" srcId="{68EABB9A-76F0-467F-97C4-44BE6CC91731}" destId="{2043C06F-B5A8-4CB8-805E-1D4C1D07AA5C}" srcOrd="1" destOrd="0" presId="urn:microsoft.com/office/officeart/2005/8/layout/list1"/>
    <dgm:cxn modelId="{EABF831D-D84B-4CFF-9D86-A1CE2965E43E}" type="presParOf" srcId="{99D65A13-21D0-4E0F-87A2-ED73A071F851}" destId="{8E51B0F3-18F4-4A25-B9B2-E8BBA358689E}" srcOrd="5" destOrd="0" presId="urn:microsoft.com/office/officeart/2005/8/layout/list1"/>
    <dgm:cxn modelId="{21477A8E-8ED5-414E-A12F-E7B5012BD3A2}" type="presParOf" srcId="{99D65A13-21D0-4E0F-87A2-ED73A071F851}" destId="{D37CE498-49F4-4F9B-9B0F-43076C88A447}" srcOrd="6" destOrd="0" presId="urn:microsoft.com/office/officeart/2005/8/layout/list1"/>
    <dgm:cxn modelId="{84567DE7-858E-4E07-A183-4958916D2E24}" type="presParOf" srcId="{99D65A13-21D0-4E0F-87A2-ED73A071F851}" destId="{6B9546EE-2704-4B67-8F8A-7AF2886E4010}" srcOrd="7" destOrd="0" presId="urn:microsoft.com/office/officeart/2005/8/layout/list1"/>
    <dgm:cxn modelId="{B87AC252-7E07-49D7-A8FD-331CFB0EAA5A}" type="presParOf" srcId="{99D65A13-21D0-4E0F-87A2-ED73A071F851}" destId="{B77BFBF5-ED03-4095-9F39-7751FBF4BABC}" srcOrd="8" destOrd="0" presId="urn:microsoft.com/office/officeart/2005/8/layout/list1"/>
    <dgm:cxn modelId="{E222489B-B7E0-4623-B2E8-A80D6D477765}" type="presParOf" srcId="{B77BFBF5-ED03-4095-9F39-7751FBF4BABC}" destId="{4871CC91-6DA6-4694-B76A-A63404E65D08}" srcOrd="0" destOrd="0" presId="urn:microsoft.com/office/officeart/2005/8/layout/list1"/>
    <dgm:cxn modelId="{63F6BFDB-55C2-47FB-838F-5B073A4C9B93}" type="presParOf" srcId="{B77BFBF5-ED03-4095-9F39-7751FBF4BABC}" destId="{32752AAF-3228-40F8-8D18-9E3BDAAC9223}" srcOrd="1" destOrd="0" presId="urn:microsoft.com/office/officeart/2005/8/layout/list1"/>
    <dgm:cxn modelId="{E65CC65F-00CE-43CA-B80C-7ABEAEAA1A1D}" type="presParOf" srcId="{99D65A13-21D0-4E0F-87A2-ED73A071F851}" destId="{3D76036E-2C33-4A32-BC6E-4242A95071F0}" srcOrd="9" destOrd="0" presId="urn:microsoft.com/office/officeart/2005/8/layout/list1"/>
    <dgm:cxn modelId="{2CD5E883-13B5-4124-B51B-6D073A4BE300}" type="presParOf" srcId="{99D65A13-21D0-4E0F-87A2-ED73A071F851}" destId="{A02BE01F-331E-4C28-A894-40BDEF3227C6}" srcOrd="10" destOrd="0" presId="urn:microsoft.com/office/officeart/2005/8/layout/list1"/>
    <dgm:cxn modelId="{4EFEF08B-E9FD-4AFB-B1B5-FD6F7C0FC05E}" type="presParOf" srcId="{99D65A13-21D0-4E0F-87A2-ED73A071F851}" destId="{44816311-5B1F-4E72-A34B-E3ECC8F46C38}" srcOrd="11" destOrd="0" presId="urn:microsoft.com/office/officeart/2005/8/layout/list1"/>
    <dgm:cxn modelId="{436911AA-3A78-4700-A48F-05AB052E5423}" type="presParOf" srcId="{99D65A13-21D0-4E0F-87A2-ED73A071F851}" destId="{D7B4D4AD-7EBC-4278-B4A1-2C05AC72FCAF}" srcOrd="12" destOrd="0" presId="urn:microsoft.com/office/officeart/2005/8/layout/list1"/>
    <dgm:cxn modelId="{CF601178-9B55-41BE-B777-3EFC1D7E32CD}" type="presParOf" srcId="{D7B4D4AD-7EBC-4278-B4A1-2C05AC72FCAF}" destId="{E3EB7D63-F511-463F-87C2-7BDC3FCDFBFE}" srcOrd="0" destOrd="0" presId="urn:microsoft.com/office/officeart/2005/8/layout/list1"/>
    <dgm:cxn modelId="{BF300FE9-609F-404B-A887-303410FFC896}" type="presParOf" srcId="{D7B4D4AD-7EBC-4278-B4A1-2C05AC72FCAF}" destId="{932BEB9C-F710-4C52-9263-4AA63A5E41EE}" srcOrd="1" destOrd="0" presId="urn:microsoft.com/office/officeart/2005/8/layout/list1"/>
    <dgm:cxn modelId="{01EDB18C-9D6B-483E-8DA2-F762821250E0}" type="presParOf" srcId="{99D65A13-21D0-4E0F-87A2-ED73A071F851}" destId="{C1CF2463-1055-491C-8B79-5A889FA76EA4}" srcOrd="13" destOrd="0" presId="urn:microsoft.com/office/officeart/2005/8/layout/list1"/>
    <dgm:cxn modelId="{740AD28C-8DAB-41D4-AFD9-8195BA137B77}" type="presParOf" srcId="{99D65A13-21D0-4E0F-87A2-ED73A071F851}" destId="{A5D67DBC-54ED-4EE6-8758-78660A3125D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409C8F-4A4D-4A89-9F1D-C5D69CA7A6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CD3C6D0-3A48-4CCA-AA97-42664E5D04E7}">
      <dgm:prSet phldrT="[Szöveg]" custT="1"/>
      <dgm:spPr>
        <a:solidFill>
          <a:schemeClr val="bg2"/>
        </a:solidFill>
      </dgm:spPr>
      <dgm:t>
        <a:bodyPr/>
        <a:lstStyle/>
        <a:p>
          <a:pPr algn="ctr"/>
          <a:r>
            <a:rPr lang="hu-HU" sz="1700"/>
            <a:t>Fenntartható szabályozási rendszer kialakítása</a:t>
          </a:r>
        </a:p>
      </dgm:t>
    </dgm:pt>
    <dgm:pt modelId="{F5899992-9BDF-4AA2-9BFE-0F7325437A50}" type="parTrans" cxnId="{C62E9DF1-1183-47F9-840C-6A6045AD78B7}">
      <dgm:prSet/>
      <dgm:spPr/>
      <dgm:t>
        <a:bodyPr/>
        <a:lstStyle/>
        <a:p>
          <a:endParaRPr lang="hu-HU"/>
        </a:p>
      </dgm:t>
    </dgm:pt>
    <dgm:pt modelId="{3756D79B-F725-4821-97F0-70F97715E40A}" type="sibTrans" cxnId="{C62E9DF1-1183-47F9-840C-6A6045AD78B7}">
      <dgm:prSet/>
      <dgm:spPr/>
      <dgm:t>
        <a:bodyPr/>
        <a:lstStyle/>
        <a:p>
          <a:endParaRPr lang="hu-HU"/>
        </a:p>
      </dgm:t>
    </dgm:pt>
    <dgm:pt modelId="{B7223337-C065-45FA-8197-4B4145F516E9}">
      <dgm:prSet phldrT="[Szöveg]" custT="1"/>
      <dgm:spPr/>
      <dgm:t>
        <a:bodyPr/>
        <a:lstStyle/>
        <a:p>
          <a:r>
            <a:rPr lang="hu-HU" sz="1700"/>
            <a:t>Hatósági jogkörök pontosítása</a:t>
          </a:r>
        </a:p>
      </dgm:t>
    </dgm:pt>
    <dgm:pt modelId="{FE666A3B-BE6A-41E8-AC09-4F528FD58C93}" type="parTrans" cxnId="{EFD5650B-AA18-4664-8767-63E1A25777A7}">
      <dgm:prSet/>
      <dgm:spPr/>
      <dgm:t>
        <a:bodyPr/>
        <a:lstStyle/>
        <a:p>
          <a:endParaRPr lang="hu-HU"/>
        </a:p>
      </dgm:t>
    </dgm:pt>
    <dgm:pt modelId="{C6E0BD83-888F-45F3-8EC3-CBDC38123ADE}" type="sibTrans" cxnId="{EFD5650B-AA18-4664-8767-63E1A25777A7}">
      <dgm:prSet/>
      <dgm:spPr/>
      <dgm:t>
        <a:bodyPr/>
        <a:lstStyle/>
        <a:p>
          <a:endParaRPr lang="hu-HU"/>
        </a:p>
      </dgm:t>
    </dgm:pt>
    <dgm:pt modelId="{6904F7FC-0E4C-4099-A53B-EC0707541A34}">
      <dgm:prSet phldrT="[Szöveg]" custT="1"/>
      <dgm:spPr/>
      <dgm:t>
        <a:bodyPr/>
        <a:lstStyle/>
        <a:p>
          <a:r>
            <a:rPr lang="hu-HU" sz="1700"/>
            <a:t>Szabályozási rendszer ésszerűsítése</a:t>
          </a:r>
        </a:p>
      </dgm:t>
    </dgm:pt>
    <dgm:pt modelId="{10EAA25F-951D-47BF-A1DA-98BFC90657E6}" type="parTrans" cxnId="{6E7DC295-17E2-4EF2-BBBE-0DFAB74C583A}">
      <dgm:prSet/>
      <dgm:spPr/>
      <dgm:t>
        <a:bodyPr/>
        <a:lstStyle/>
        <a:p>
          <a:endParaRPr lang="hu-HU"/>
        </a:p>
      </dgm:t>
    </dgm:pt>
    <dgm:pt modelId="{27B606A3-6614-4A2B-BDA7-DB3892914569}" type="sibTrans" cxnId="{6E7DC295-17E2-4EF2-BBBE-0DFAB74C583A}">
      <dgm:prSet/>
      <dgm:spPr/>
      <dgm:t>
        <a:bodyPr/>
        <a:lstStyle/>
        <a:p>
          <a:endParaRPr lang="hu-HU"/>
        </a:p>
      </dgm:t>
    </dgm:pt>
    <dgm:pt modelId="{CC288DAB-AA34-40FD-8088-7ED3C4ACF6FF}">
      <dgm:prSet phldrT="[Szöveg]" custT="1"/>
      <dgm:spPr/>
      <dgm:t>
        <a:bodyPr/>
        <a:lstStyle/>
        <a:p>
          <a:r>
            <a:rPr lang="hu-HU" sz="1700"/>
            <a:t>Kikötők környezeti fenntarthatósága</a:t>
          </a:r>
        </a:p>
      </dgm:t>
    </dgm:pt>
    <dgm:pt modelId="{AAABBA4F-3965-4B69-95DC-EE2D6D5F00D2}" type="parTrans" cxnId="{25BB034A-4ECA-4DAD-8277-032A3B5737C1}">
      <dgm:prSet/>
      <dgm:spPr/>
      <dgm:t>
        <a:bodyPr/>
        <a:lstStyle/>
        <a:p>
          <a:endParaRPr lang="hu-HU"/>
        </a:p>
      </dgm:t>
    </dgm:pt>
    <dgm:pt modelId="{CA0DECB3-15C5-46F8-B4CB-45BB331F6C6D}" type="sibTrans" cxnId="{25BB034A-4ECA-4DAD-8277-032A3B5737C1}">
      <dgm:prSet/>
      <dgm:spPr/>
      <dgm:t>
        <a:bodyPr/>
        <a:lstStyle/>
        <a:p>
          <a:endParaRPr lang="hu-HU"/>
        </a:p>
      </dgm:t>
    </dgm:pt>
    <dgm:pt modelId="{EA2047C2-3392-4568-B147-222003B83795}" type="pres">
      <dgm:prSet presAssocID="{9E409C8F-4A4D-4A89-9F1D-C5D69CA7A6CE}" presName="linear" presStyleCnt="0">
        <dgm:presLayoutVars>
          <dgm:dir/>
          <dgm:animLvl val="lvl"/>
          <dgm:resizeHandles val="exact"/>
        </dgm:presLayoutVars>
      </dgm:prSet>
      <dgm:spPr/>
    </dgm:pt>
    <dgm:pt modelId="{FA2D6706-0148-4501-BBFA-AA7062A657BA}" type="pres">
      <dgm:prSet presAssocID="{4CD3C6D0-3A48-4CCA-AA97-42664E5D04E7}" presName="parentLin" presStyleCnt="0"/>
      <dgm:spPr/>
    </dgm:pt>
    <dgm:pt modelId="{CED1944A-313F-4BCD-A974-3FD1AB82819F}" type="pres">
      <dgm:prSet presAssocID="{4CD3C6D0-3A48-4CCA-AA97-42664E5D04E7}" presName="parentLeftMargin" presStyleLbl="node1" presStyleIdx="0" presStyleCnt="4"/>
      <dgm:spPr/>
    </dgm:pt>
    <dgm:pt modelId="{8217E562-EE39-44C8-81BF-4B92983622B5}" type="pres">
      <dgm:prSet presAssocID="{4CD3C6D0-3A48-4CCA-AA97-42664E5D04E7}" presName="parentText" presStyleLbl="node1" presStyleIdx="0" presStyleCnt="4" custScaleX="124414" custScaleY="68832">
        <dgm:presLayoutVars>
          <dgm:chMax val="0"/>
          <dgm:bulletEnabled val="1"/>
        </dgm:presLayoutVars>
      </dgm:prSet>
      <dgm:spPr/>
    </dgm:pt>
    <dgm:pt modelId="{01C5A339-0B68-48D7-8E6B-38A63D2CD9CC}" type="pres">
      <dgm:prSet presAssocID="{4CD3C6D0-3A48-4CCA-AA97-42664E5D04E7}" presName="negativeSpace" presStyleCnt="0"/>
      <dgm:spPr/>
    </dgm:pt>
    <dgm:pt modelId="{4DA20B37-20FC-4F07-B7C9-CC2FAB3BC25E}" type="pres">
      <dgm:prSet presAssocID="{4CD3C6D0-3A48-4CCA-AA97-42664E5D04E7}" presName="childText" presStyleLbl="conFgAcc1" presStyleIdx="0" presStyleCnt="4">
        <dgm:presLayoutVars>
          <dgm:bulletEnabled val="1"/>
        </dgm:presLayoutVars>
      </dgm:prSet>
      <dgm:spPr/>
    </dgm:pt>
    <dgm:pt modelId="{6E691F37-0B30-4695-9E9D-9A0EDE7DF4B6}" type="pres">
      <dgm:prSet presAssocID="{3756D79B-F725-4821-97F0-70F97715E40A}" presName="spaceBetweenRectangles" presStyleCnt="0"/>
      <dgm:spPr/>
    </dgm:pt>
    <dgm:pt modelId="{5FF4F014-0B20-462A-A05D-3825AEF10EE9}" type="pres">
      <dgm:prSet presAssocID="{B7223337-C065-45FA-8197-4B4145F516E9}" presName="parentLin" presStyleCnt="0"/>
      <dgm:spPr/>
    </dgm:pt>
    <dgm:pt modelId="{DFEF4442-229B-464E-9BB3-4B872AE03D67}" type="pres">
      <dgm:prSet presAssocID="{B7223337-C065-45FA-8197-4B4145F516E9}" presName="parentLeftMargin" presStyleLbl="node1" presStyleIdx="0" presStyleCnt="4"/>
      <dgm:spPr/>
    </dgm:pt>
    <dgm:pt modelId="{062FA038-F5FF-46AC-9F74-FB3CB04E29D2}" type="pres">
      <dgm:prSet presAssocID="{B7223337-C065-45FA-8197-4B4145F516E9}" presName="parentText" presStyleLbl="node1" presStyleIdx="1" presStyleCnt="4" custScaleY="65256">
        <dgm:presLayoutVars>
          <dgm:chMax val="0"/>
          <dgm:bulletEnabled val="1"/>
        </dgm:presLayoutVars>
      </dgm:prSet>
      <dgm:spPr/>
    </dgm:pt>
    <dgm:pt modelId="{7D2D36C1-3F10-48BB-8946-55C4D136DEA0}" type="pres">
      <dgm:prSet presAssocID="{B7223337-C065-45FA-8197-4B4145F516E9}" presName="negativeSpace" presStyleCnt="0"/>
      <dgm:spPr/>
    </dgm:pt>
    <dgm:pt modelId="{F4843B03-5347-4C3A-976E-048CE97B22E0}" type="pres">
      <dgm:prSet presAssocID="{B7223337-C065-45FA-8197-4B4145F516E9}" presName="childText" presStyleLbl="conFgAcc1" presStyleIdx="1" presStyleCnt="4" custScaleY="75647">
        <dgm:presLayoutVars>
          <dgm:bulletEnabled val="1"/>
        </dgm:presLayoutVars>
      </dgm:prSet>
      <dgm:spPr/>
    </dgm:pt>
    <dgm:pt modelId="{A8162A4B-57DA-429A-B155-34955123FAB2}" type="pres">
      <dgm:prSet presAssocID="{C6E0BD83-888F-45F3-8EC3-CBDC38123ADE}" presName="spaceBetweenRectangles" presStyleCnt="0"/>
      <dgm:spPr/>
    </dgm:pt>
    <dgm:pt modelId="{0666769F-5EED-4644-8EAA-B7626A00D390}" type="pres">
      <dgm:prSet presAssocID="{6904F7FC-0E4C-4099-A53B-EC0707541A34}" presName="parentLin" presStyleCnt="0"/>
      <dgm:spPr/>
    </dgm:pt>
    <dgm:pt modelId="{5D9AE6D1-3F1C-4F54-9717-F302167D4CC5}" type="pres">
      <dgm:prSet presAssocID="{6904F7FC-0E4C-4099-A53B-EC0707541A34}" presName="parentLeftMargin" presStyleLbl="node1" presStyleIdx="1" presStyleCnt="4"/>
      <dgm:spPr/>
    </dgm:pt>
    <dgm:pt modelId="{8072506A-DD96-4A00-9AEE-BA99DDE801D9}" type="pres">
      <dgm:prSet presAssocID="{6904F7FC-0E4C-4099-A53B-EC0707541A34}" presName="parentText" presStyleLbl="node1" presStyleIdx="2" presStyleCnt="4" custScaleY="67796">
        <dgm:presLayoutVars>
          <dgm:chMax val="0"/>
          <dgm:bulletEnabled val="1"/>
        </dgm:presLayoutVars>
      </dgm:prSet>
      <dgm:spPr/>
    </dgm:pt>
    <dgm:pt modelId="{794D3DC4-59B4-46D4-AD0A-260BC8162D8F}" type="pres">
      <dgm:prSet presAssocID="{6904F7FC-0E4C-4099-A53B-EC0707541A34}" presName="negativeSpace" presStyleCnt="0"/>
      <dgm:spPr/>
    </dgm:pt>
    <dgm:pt modelId="{0D84E7EC-879A-4EF7-A485-07802143BBFE}" type="pres">
      <dgm:prSet presAssocID="{6904F7FC-0E4C-4099-A53B-EC0707541A34}" presName="childText" presStyleLbl="conFgAcc1" presStyleIdx="2" presStyleCnt="4" custScaleY="68284">
        <dgm:presLayoutVars>
          <dgm:bulletEnabled val="1"/>
        </dgm:presLayoutVars>
      </dgm:prSet>
      <dgm:spPr/>
    </dgm:pt>
    <dgm:pt modelId="{53AD3598-C14F-475D-8B0A-2B73D87F8D4E}" type="pres">
      <dgm:prSet presAssocID="{27B606A3-6614-4A2B-BDA7-DB3892914569}" presName="spaceBetweenRectangles" presStyleCnt="0"/>
      <dgm:spPr/>
    </dgm:pt>
    <dgm:pt modelId="{6284E260-3204-4CC3-A4E6-E38C8DBB35DF}" type="pres">
      <dgm:prSet presAssocID="{CC288DAB-AA34-40FD-8088-7ED3C4ACF6FF}" presName="parentLin" presStyleCnt="0"/>
      <dgm:spPr/>
    </dgm:pt>
    <dgm:pt modelId="{4129009B-20FA-43EF-9CE7-C5FBEB3BEAA0}" type="pres">
      <dgm:prSet presAssocID="{CC288DAB-AA34-40FD-8088-7ED3C4ACF6FF}" presName="parentLeftMargin" presStyleLbl="node1" presStyleIdx="2" presStyleCnt="4"/>
      <dgm:spPr/>
    </dgm:pt>
    <dgm:pt modelId="{1563F811-F39F-4595-BD41-D524801E3CC9}" type="pres">
      <dgm:prSet presAssocID="{CC288DAB-AA34-40FD-8088-7ED3C4ACF6FF}" presName="parentText" presStyleLbl="node1" presStyleIdx="3" presStyleCnt="4" custScaleY="69037">
        <dgm:presLayoutVars>
          <dgm:chMax val="0"/>
          <dgm:bulletEnabled val="1"/>
        </dgm:presLayoutVars>
      </dgm:prSet>
      <dgm:spPr/>
    </dgm:pt>
    <dgm:pt modelId="{E6DE0269-B6D6-44BD-820C-81FDD82B7358}" type="pres">
      <dgm:prSet presAssocID="{CC288DAB-AA34-40FD-8088-7ED3C4ACF6FF}" presName="negativeSpace" presStyleCnt="0"/>
      <dgm:spPr/>
    </dgm:pt>
    <dgm:pt modelId="{9CE8C5D4-E00E-4944-8ACC-BC0AF99DD47D}" type="pres">
      <dgm:prSet presAssocID="{CC288DAB-AA34-40FD-8088-7ED3C4ACF6FF}" presName="childText" presStyleLbl="conFgAcc1" presStyleIdx="3" presStyleCnt="4" custScaleY="63716">
        <dgm:presLayoutVars>
          <dgm:bulletEnabled val="1"/>
        </dgm:presLayoutVars>
      </dgm:prSet>
      <dgm:spPr/>
    </dgm:pt>
  </dgm:ptLst>
  <dgm:cxnLst>
    <dgm:cxn modelId="{AF24210A-6FCF-4C50-BC27-ACE42DF90A08}" type="presOf" srcId="{CC288DAB-AA34-40FD-8088-7ED3C4ACF6FF}" destId="{4129009B-20FA-43EF-9CE7-C5FBEB3BEAA0}" srcOrd="0" destOrd="0" presId="urn:microsoft.com/office/officeart/2005/8/layout/list1"/>
    <dgm:cxn modelId="{EFD5650B-AA18-4664-8767-63E1A25777A7}" srcId="{9E409C8F-4A4D-4A89-9F1D-C5D69CA7A6CE}" destId="{B7223337-C065-45FA-8197-4B4145F516E9}" srcOrd="1" destOrd="0" parTransId="{FE666A3B-BE6A-41E8-AC09-4F528FD58C93}" sibTransId="{C6E0BD83-888F-45F3-8EC3-CBDC38123ADE}"/>
    <dgm:cxn modelId="{45C51913-4E8A-4E49-B1E5-817B4F850054}" type="presOf" srcId="{4CD3C6D0-3A48-4CCA-AA97-42664E5D04E7}" destId="{8217E562-EE39-44C8-81BF-4B92983622B5}" srcOrd="1" destOrd="0" presId="urn:microsoft.com/office/officeart/2005/8/layout/list1"/>
    <dgm:cxn modelId="{0293E218-7828-47C1-AACB-7DF2E1E19916}" type="presOf" srcId="{4CD3C6D0-3A48-4CCA-AA97-42664E5D04E7}" destId="{CED1944A-313F-4BCD-A974-3FD1AB82819F}" srcOrd="0" destOrd="0" presId="urn:microsoft.com/office/officeart/2005/8/layout/list1"/>
    <dgm:cxn modelId="{11172421-9A89-4775-A9A4-C1FDCD8C171D}" type="presOf" srcId="{6904F7FC-0E4C-4099-A53B-EC0707541A34}" destId="{8072506A-DD96-4A00-9AEE-BA99DDE801D9}" srcOrd="1" destOrd="0" presId="urn:microsoft.com/office/officeart/2005/8/layout/list1"/>
    <dgm:cxn modelId="{8C057460-83EC-4FDC-945F-9636C50D92DA}" type="presOf" srcId="{9E409C8F-4A4D-4A89-9F1D-C5D69CA7A6CE}" destId="{EA2047C2-3392-4568-B147-222003B83795}" srcOrd="0" destOrd="0" presId="urn:microsoft.com/office/officeart/2005/8/layout/list1"/>
    <dgm:cxn modelId="{25BB034A-4ECA-4DAD-8277-032A3B5737C1}" srcId="{9E409C8F-4A4D-4A89-9F1D-C5D69CA7A6CE}" destId="{CC288DAB-AA34-40FD-8088-7ED3C4ACF6FF}" srcOrd="3" destOrd="0" parTransId="{AAABBA4F-3965-4B69-95DC-EE2D6D5F00D2}" sibTransId="{CA0DECB3-15C5-46F8-B4CB-45BB331F6C6D}"/>
    <dgm:cxn modelId="{495D2F72-A9A3-48E3-8607-48EE60FF5570}" type="presOf" srcId="{B7223337-C065-45FA-8197-4B4145F516E9}" destId="{DFEF4442-229B-464E-9BB3-4B872AE03D67}" srcOrd="0" destOrd="0" presId="urn:microsoft.com/office/officeart/2005/8/layout/list1"/>
    <dgm:cxn modelId="{5AD80259-3A9D-4AE3-973C-B2E348446F74}" type="presOf" srcId="{6904F7FC-0E4C-4099-A53B-EC0707541A34}" destId="{5D9AE6D1-3F1C-4F54-9717-F302167D4CC5}" srcOrd="0" destOrd="0" presId="urn:microsoft.com/office/officeart/2005/8/layout/list1"/>
    <dgm:cxn modelId="{6E7DC295-17E2-4EF2-BBBE-0DFAB74C583A}" srcId="{9E409C8F-4A4D-4A89-9F1D-C5D69CA7A6CE}" destId="{6904F7FC-0E4C-4099-A53B-EC0707541A34}" srcOrd="2" destOrd="0" parTransId="{10EAA25F-951D-47BF-A1DA-98BFC90657E6}" sibTransId="{27B606A3-6614-4A2B-BDA7-DB3892914569}"/>
    <dgm:cxn modelId="{8A3FB7C8-BFF0-418D-B424-A93DEEAE527C}" type="presOf" srcId="{B7223337-C065-45FA-8197-4B4145F516E9}" destId="{062FA038-F5FF-46AC-9F74-FB3CB04E29D2}" srcOrd="1" destOrd="0" presId="urn:microsoft.com/office/officeart/2005/8/layout/list1"/>
    <dgm:cxn modelId="{695756E9-8669-4C73-8165-B9D7561F69B5}" type="presOf" srcId="{CC288DAB-AA34-40FD-8088-7ED3C4ACF6FF}" destId="{1563F811-F39F-4595-BD41-D524801E3CC9}" srcOrd="1" destOrd="0" presId="urn:microsoft.com/office/officeart/2005/8/layout/list1"/>
    <dgm:cxn modelId="{C62E9DF1-1183-47F9-840C-6A6045AD78B7}" srcId="{9E409C8F-4A4D-4A89-9F1D-C5D69CA7A6CE}" destId="{4CD3C6D0-3A48-4CCA-AA97-42664E5D04E7}" srcOrd="0" destOrd="0" parTransId="{F5899992-9BDF-4AA2-9BFE-0F7325437A50}" sibTransId="{3756D79B-F725-4821-97F0-70F97715E40A}"/>
    <dgm:cxn modelId="{08E8108A-FB77-4EDD-8058-2FED0461710D}" type="presParOf" srcId="{EA2047C2-3392-4568-B147-222003B83795}" destId="{FA2D6706-0148-4501-BBFA-AA7062A657BA}" srcOrd="0" destOrd="0" presId="urn:microsoft.com/office/officeart/2005/8/layout/list1"/>
    <dgm:cxn modelId="{AB9EC4E5-AE1C-42D2-8A63-3F2DA6F8FDE0}" type="presParOf" srcId="{FA2D6706-0148-4501-BBFA-AA7062A657BA}" destId="{CED1944A-313F-4BCD-A974-3FD1AB82819F}" srcOrd="0" destOrd="0" presId="urn:microsoft.com/office/officeart/2005/8/layout/list1"/>
    <dgm:cxn modelId="{FBACB468-1FD2-49FA-8F8C-E6C3F05950C9}" type="presParOf" srcId="{FA2D6706-0148-4501-BBFA-AA7062A657BA}" destId="{8217E562-EE39-44C8-81BF-4B92983622B5}" srcOrd="1" destOrd="0" presId="urn:microsoft.com/office/officeart/2005/8/layout/list1"/>
    <dgm:cxn modelId="{8443FD80-7FD4-4C6B-AE4E-E60FE223173A}" type="presParOf" srcId="{EA2047C2-3392-4568-B147-222003B83795}" destId="{01C5A339-0B68-48D7-8E6B-38A63D2CD9CC}" srcOrd="1" destOrd="0" presId="urn:microsoft.com/office/officeart/2005/8/layout/list1"/>
    <dgm:cxn modelId="{1E54C781-581E-4E07-B16B-49A5BEAE17EC}" type="presParOf" srcId="{EA2047C2-3392-4568-B147-222003B83795}" destId="{4DA20B37-20FC-4F07-B7C9-CC2FAB3BC25E}" srcOrd="2" destOrd="0" presId="urn:microsoft.com/office/officeart/2005/8/layout/list1"/>
    <dgm:cxn modelId="{C1C829A8-894F-4D7B-9408-684BADCC7349}" type="presParOf" srcId="{EA2047C2-3392-4568-B147-222003B83795}" destId="{6E691F37-0B30-4695-9E9D-9A0EDE7DF4B6}" srcOrd="3" destOrd="0" presId="urn:microsoft.com/office/officeart/2005/8/layout/list1"/>
    <dgm:cxn modelId="{49803634-3660-4ECF-A98A-AD179DDFD03D}" type="presParOf" srcId="{EA2047C2-3392-4568-B147-222003B83795}" destId="{5FF4F014-0B20-462A-A05D-3825AEF10EE9}" srcOrd="4" destOrd="0" presId="urn:microsoft.com/office/officeart/2005/8/layout/list1"/>
    <dgm:cxn modelId="{361E9EC4-FFF8-4B97-AD1D-F7B0247A8E40}" type="presParOf" srcId="{5FF4F014-0B20-462A-A05D-3825AEF10EE9}" destId="{DFEF4442-229B-464E-9BB3-4B872AE03D67}" srcOrd="0" destOrd="0" presId="urn:microsoft.com/office/officeart/2005/8/layout/list1"/>
    <dgm:cxn modelId="{EF511A07-9C13-4365-879F-9F37D8E66336}" type="presParOf" srcId="{5FF4F014-0B20-462A-A05D-3825AEF10EE9}" destId="{062FA038-F5FF-46AC-9F74-FB3CB04E29D2}" srcOrd="1" destOrd="0" presId="urn:microsoft.com/office/officeart/2005/8/layout/list1"/>
    <dgm:cxn modelId="{1A32AE9E-F251-4742-B6CB-D6B69DE4C378}" type="presParOf" srcId="{EA2047C2-3392-4568-B147-222003B83795}" destId="{7D2D36C1-3F10-48BB-8946-55C4D136DEA0}" srcOrd="5" destOrd="0" presId="urn:microsoft.com/office/officeart/2005/8/layout/list1"/>
    <dgm:cxn modelId="{3FAB306F-7B15-479D-A990-D4E6492C4480}" type="presParOf" srcId="{EA2047C2-3392-4568-B147-222003B83795}" destId="{F4843B03-5347-4C3A-976E-048CE97B22E0}" srcOrd="6" destOrd="0" presId="urn:microsoft.com/office/officeart/2005/8/layout/list1"/>
    <dgm:cxn modelId="{380F22D3-3A40-460B-827A-0FD22A0448C1}" type="presParOf" srcId="{EA2047C2-3392-4568-B147-222003B83795}" destId="{A8162A4B-57DA-429A-B155-34955123FAB2}" srcOrd="7" destOrd="0" presId="urn:microsoft.com/office/officeart/2005/8/layout/list1"/>
    <dgm:cxn modelId="{BAA3BAD8-E670-491A-8944-F5109FC36E60}" type="presParOf" srcId="{EA2047C2-3392-4568-B147-222003B83795}" destId="{0666769F-5EED-4644-8EAA-B7626A00D390}" srcOrd="8" destOrd="0" presId="urn:microsoft.com/office/officeart/2005/8/layout/list1"/>
    <dgm:cxn modelId="{C4C36E4D-8E46-463B-A83D-AAE697249C86}" type="presParOf" srcId="{0666769F-5EED-4644-8EAA-B7626A00D390}" destId="{5D9AE6D1-3F1C-4F54-9717-F302167D4CC5}" srcOrd="0" destOrd="0" presId="urn:microsoft.com/office/officeart/2005/8/layout/list1"/>
    <dgm:cxn modelId="{9930CF78-D0E5-4C0E-891E-792F3FB77153}" type="presParOf" srcId="{0666769F-5EED-4644-8EAA-B7626A00D390}" destId="{8072506A-DD96-4A00-9AEE-BA99DDE801D9}" srcOrd="1" destOrd="0" presId="urn:microsoft.com/office/officeart/2005/8/layout/list1"/>
    <dgm:cxn modelId="{07EB554C-8358-4A1B-80C6-742520884F95}" type="presParOf" srcId="{EA2047C2-3392-4568-B147-222003B83795}" destId="{794D3DC4-59B4-46D4-AD0A-260BC8162D8F}" srcOrd="9" destOrd="0" presId="urn:microsoft.com/office/officeart/2005/8/layout/list1"/>
    <dgm:cxn modelId="{E676FD0D-FAD3-42B9-93B9-61E0F7EF8325}" type="presParOf" srcId="{EA2047C2-3392-4568-B147-222003B83795}" destId="{0D84E7EC-879A-4EF7-A485-07802143BBFE}" srcOrd="10" destOrd="0" presId="urn:microsoft.com/office/officeart/2005/8/layout/list1"/>
    <dgm:cxn modelId="{32B0B365-23CC-46B0-B719-0E8F4725B690}" type="presParOf" srcId="{EA2047C2-3392-4568-B147-222003B83795}" destId="{53AD3598-C14F-475D-8B0A-2B73D87F8D4E}" srcOrd="11" destOrd="0" presId="urn:microsoft.com/office/officeart/2005/8/layout/list1"/>
    <dgm:cxn modelId="{BBA7693D-F2A5-4087-B60D-27ACFE4AF61D}" type="presParOf" srcId="{EA2047C2-3392-4568-B147-222003B83795}" destId="{6284E260-3204-4CC3-A4E6-E38C8DBB35DF}" srcOrd="12" destOrd="0" presId="urn:microsoft.com/office/officeart/2005/8/layout/list1"/>
    <dgm:cxn modelId="{87EB2640-11BC-4F5B-A081-24203AF73C72}" type="presParOf" srcId="{6284E260-3204-4CC3-A4E6-E38C8DBB35DF}" destId="{4129009B-20FA-43EF-9CE7-C5FBEB3BEAA0}" srcOrd="0" destOrd="0" presId="urn:microsoft.com/office/officeart/2005/8/layout/list1"/>
    <dgm:cxn modelId="{FC00C97A-32A3-4823-8EC3-BEC32079DFE1}" type="presParOf" srcId="{6284E260-3204-4CC3-A4E6-E38C8DBB35DF}" destId="{1563F811-F39F-4595-BD41-D524801E3CC9}" srcOrd="1" destOrd="0" presId="urn:microsoft.com/office/officeart/2005/8/layout/list1"/>
    <dgm:cxn modelId="{488D44A0-A6A0-4588-9B8E-2D8981A42E53}" type="presParOf" srcId="{EA2047C2-3392-4568-B147-222003B83795}" destId="{E6DE0269-B6D6-44BD-820C-81FDD82B7358}" srcOrd="13" destOrd="0" presId="urn:microsoft.com/office/officeart/2005/8/layout/list1"/>
    <dgm:cxn modelId="{756C5839-80BE-45F9-895F-5C9C60D73099}" type="presParOf" srcId="{EA2047C2-3392-4568-B147-222003B83795}" destId="{9CE8C5D4-E00E-4944-8ACC-BC0AF99DD47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369F2-A8E1-4F12-8792-8CC05A13D5A6}">
      <dsp:nvSpPr>
        <dsp:cNvPr id="0" name=""/>
        <dsp:cNvSpPr/>
      </dsp:nvSpPr>
      <dsp:spPr>
        <a:xfrm>
          <a:off x="726" y="477834"/>
          <a:ext cx="1785795" cy="17019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/>
            <a:t>Társadalmi egyeztetés</a:t>
          </a:r>
        </a:p>
      </dsp:txBody>
      <dsp:txXfrm>
        <a:off x="262250" y="727077"/>
        <a:ext cx="1262747" cy="1203455"/>
      </dsp:txXfrm>
    </dsp:sp>
    <dsp:sp modelId="{3B6A28B9-A6CC-40F2-BCFC-BC09D80C35A4}">
      <dsp:nvSpPr>
        <dsp:cNvPr id="0" name=""/>
        <dsp:cNvSpPr/>
      </dsp:nvSpPr>
      <dsp:spPr>
        <a:xfrm>
          <a:off x="515022" y="2285784"/>
          <a:ext cx="757201" cy="75720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100" kern="1200"/>
        </a:p>
      </dsp:txBody>
      <dsp:txXfrm>
        <a:off x="615389" y="2575338"/>
        <a:ext cx="556467" cy="178093"/>
      </dsp:txXfrm>
    </dsp:sp>
    <dsp:sp modelId="{9CA135CF-8CC8-4F44-8C49-63B27C4258DE}">
      <dsp:nvSpPr>
        <dsp:cNvPr id="0" name=""/>
        <dsp:cNvSpPr/>
      </dsp:nvSpPr>
      <dsp:spPr>
        <a:xfrm>
          <a:off x="34649" y="3148994"/>
          <a:ext cx="1717947" cy="1657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Első tervezet</a:t>
          </a:r>
        </a:p>
      </dsp:txBody>
      <dsp:txXfrm>
        <a:off x="286237" y="3391796"/>
        <a:ext cx="1214771" cy="1172354"/>
      </dsp:txXfrm>
    </dsp:sp>
    <dsp:sp modelId="{5DB5D7C0-29B4-48B9-B3C7-525797EF6D13}">
      <dsp:nvSpPr>
        <dsp:cNvPr id="0" name=""/>
        <dsp:cNvSpPr/>
      </dsp:nvSpPr>
      <dsp:spPr>
        <a:xfrm>
          <a:off x="1982349" y="2399567"/>
          <a:ext cx="415155" cy="48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900" kern="1200"/>
        </a:p>
      </dsp:txBody>
      <dsp:txXfrm>
        <a:off x="1982349" y="2496698"/>
        <a:ext cx="290609" cy="291391"/>
      </dsp:txXfrm>
    </dsp:sp>
    <dsp:sp modelId="{EDA5F47A-9F08-45DE-A0F2-925EFBC830B0}">
      <dsp:nvSpPr>
        <dsp:cNvPr id="0" name=""/>
        <dsp:cNvSpPr/>
      </dsp:nvSpPr>
      <dsp:spPr>
        <a:xfrm>
          <a:off x="2569833" y="1336873"/>
          <a:ext cx="2611040" cy="261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/>
            <a:t>Végleges stratégiai dokumentum</a:t>
          </a:r>
        </a:p>
      </dsp:txBody>
      <dsp:txXfrm>
        <a:off x="2952211" y="1719251"/>
        <a:ext cx="1846284" cy="1846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B97D6-1F52-4484-9BAE-4539E27CC1F0}">
      <dsp:nvSpPr>
        <dsp:cNvPr id="0" name=""/>
        <dsp:cNvSpPr/>
      </dsp:nvSpPr>
      <dsp:spPr>
        <a:xfrm>
          <a:off x="788669" y="0"/>
          <a:ext cx="8938260" cy="46958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48F05-D717-4D0A-A674-B32BAFC2BF64}">
      <dsp:nvSpPr>
        <dsp:cNvPr id="0" name=""/>
        <dsp:cNvSpPr/>
      </dsp:nvSpPr>
      <dsp:spPr>
        <a:xfrm>
          <a:off x="4621" y="1408747"/>
          <a:ext cx="2020453" cy="187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Módváltás ösztönzése</a:t>
          </a:r>
        </a:p>
      </dsp:txBody>
      <dsp:txXfrm>
        <a:off x="96314" y="1500440"/>
        <a:ext cx="1837067" cy="1694944"/>
      </dsp:txXfrm>
    </dsp:sp>
    <dsp:sp modelId="{10BC51F0-5BBB-4333-9E93-4D01535151A5}">
      <dsp:nvSpPr>
        <dsp:cNvPr id="0" name=""/>
        <dsp:cNvSpPr/>
      </dsp:nvSpPr>
      <dsp:spPr>
        <a:xfrm>
          <a:off x="2126097" y="1408747"/>
          <a:ext cx="2020453" cy="187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További kereslet generálása</a:t>
          </a:r>
        </a:p>
      </dsp:txBody>
      <dsp:txXfrm>
        <a:off x="2217790" y="1500440"/>
        <a:ext cx="1837067" cy="1694944"/>
      </dsp:txXfrm>
    </dsp:sp>
    <dsp:sp modelId="{097C0AD4-F6BA-4B6B-862B-2A6BF200792A}">
      <dsp:nvSpPr>
        <dsp:cNvPr id="0" name=""/>
        <dsp:cNvSpPr/>
      </dsp:nvSpPr>
      <dsp:spPr>
        <a:xfrm>
          <a:off x="4247573" y="1408747"/>
          <a:ext cx="2020453" cy="187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Finanszírozási rendszer</a:t>
          </a:r>
        </a:p>
      </dsp:txBody>
      <dsp:txXfrm>
        <a:off x="4339266" y="1500440"/>
        <a:ext cx="1837067" cy="1694944"/>
      </dsp:txXfrm>
    </dsp:sp>
    <dsp:sp modelId="{9ADF3083-4739-4277-B263-0C3CE57450CD}">
      <dsp:nvSpPr>
        <dsp:cNvPr id="0" name=""/>
        <dsp:cNvSpPr/>
      </dsp:nvSpPr>
      <dsp:spPr>
        <a:xfrm>
          <a:off x="6369049" y="1408747"/>
          <a:ext cx="2020453" cy="187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Munkaerő fejlesztés</a:t>
          </a:r>
        </a:p>
      </dsp:txBody>
      <dsp:txXfrm>
        <a:off x="6460742" y="1500440"/>
        <a:ext cx="1837067" cy="1694944"/>
      </dsp:txXfrm>
    </dsp:sp>
    <dsp:sp modelId="{5B5E952D-99D4-4060-A593-F3C37C4C2909}">
      <dsp:nvSpPr>
        <dsp:cNvPr id="0" name=""/>
        <dsp:cNvSpPr/>
      </dsp:nvSpPr>
      <dsp:spPr>
        <a:xfrm>
          <a:off x="8490525" y="1408747"/>
          <a:ext cx="2020453" cy="18783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Fenntartható szabályozás</a:t>
          </a:r>
        </a:p>
      </dsp:txBody>
      <dsp:txXfrm>
        <a:off x="8582218" y="1500440"/>
        <a:ext cx="1837067" cy="1694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DE90D-C33E-46B2-8FB2-440CAA2AEFB9}">
      <dsp:nvSpPr>
        <dsp:cNvPr id="0" name=""/>
        <dsp:cNvSpPr/>
      </dsp:nvSpPr>
      <dsp:spPr>
        <a:xfrm>
          <a:off x="0" y="321570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0A4D1-B162-4B31-992F-1468260ADF08}">
      <dsp:nvSpPr>
        <dsp:cNvPr id="0" name=""/>
        <dsp:cNvSpPr/>
      </dsp:nvSpPr>
      <dsp:spPr>
        <a:xfrm>
          <a:off x="525779" y="114930"/>
          <a:ext cx="9113554" cy="41328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Módváltás ösztönzése</a:t>
          </a:r>
        </a:p>
      </dsp:txBody>
      <dsp:txXfrm>
        <a:off x="545954" y="135105"/>
        <a:ext cx="9073204" cy="372930"/>
      </dsp:txXfrm>
    </dsp:sp>
    <dsp:sp modelId="{901CF1EF-952E-45D3-A0D4-74BF59778FF7}">
      <dsp:nvSpPr>
        <dsp:cNvPr id="0" name=""/>
        <dsp:cNvSpPr/>
      </dsp:nvSpPr>
      <dsp:spPr>
        <a:xfrm>
          <a:off x="0" y="956610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B6449-EC24-450A-AE1C-20EDA946FC42}">
      <dsp:nvSpPr>
        <dsp:cNvPr id="0" name=""/>
        <dsp:cNvSpPr/>
      </dsp:nvSpPr>
      <dsp:spPr>
        <a:xfrm>
          <a:off x="525779" y="749970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kikötői elérhetőség javítása</a:t>
          </a:r>
        </a:p>
      </dsp:txBody>
      <dsp:txXfrm>
        <a:off x="545954" y="770145"/>
        <a:ext cx="7320569" cy="372930"/>
      </dsp:txXfrm>
    </dsp:sp>
    <dsp:sp modelId="{876DF5B9-00F6-4AB0-ABF8-7E8C504790ED}">
      <dsp:nvSpPr>
        <dsp:cNvPr id="0" name=""/>
        <dsp:cNvSpPr/>
      </dsp:nvSpPr>
      <dsp:spPr>
        <a:xfrm>
          <a:off x="0" y="1591650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7D595-45A5-4637-8004-812A1D4F63E2}">
      <dsp:nvSpPr>
        <dsp:cNvPr id="0" name=""/>
        <dsp:cNvSpPr/>
      </dsp:nvSpPr>
      <dsp:spPr>
        <a:xfrm>
          <a:off x="525779" y="1385011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Rakodási és tárolási hatékonyság növelése</a:t>
          </a:r>
        </a:p>
      </dsp:txBody>
      <dsp:txXfrm>
        <a:off x="545954" y="1405186"/>
        <a:ext cx="7320569" cy="372930"/>
      </dsp:txXfrm>
    </dsp:sp>
    <dsp:sp modelId="{2A980CCE-D1B5-4A52-9C61-B9BAAEACA1EF}">
      <dsp:nvSpPr>
        <dsp:cNvPr id="0" name=""/>
        <dsp:cNvSpPr/>
      </dsp:nvSpPr>
      <dsp:spPr>
        <a:xfrm>
          <a:off x="0" y="2226691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1E51E-6FAC-4945-A497-ACAD1E07E272}">
      <dsp:nvSpPr>
        <dsp:cNvPr id="0" name=""/>
        <dsp:cNvSpPr/>
      </dsp:nvSpPr>
      <dsp:spPr>
        <a:xfrm>
          <a:off x="525779" y="2020051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Digitális kikötő</a:t>
          </a:r>
        </a:p>
      </dsp:txBody>
      <dsp:txXfrm>
        <a:off x="545954" y="2040226"/>
        <a:ext cx="7320569" cy="372930"/>
      </dsp:txXfrm>
    </dsp:sp>
    <dsp:sp modelId="{B99EAE2F-4DAB-4987-A194-E8ECE8E1D036}">
      <dsp:nvSpPr>
        <dsp:cNvPr id="0" name=""/>
        <dsp:cNvSpPr/>
      </dsp:nvSpPr>
      <dsp:spPr>
        <a:xfrm>
          <a:off x="0" y="2861731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F5CCD-458F-4276-B090-40140B04348A}">
      <dsp:nvSpPr>
        <dsp:cNvPr id="0" name=""/>
        <dsp:cNvSpPr/>
      </dsp:nvSpPr>
      <dsp:spPr>
        <a:xfrm>
          <a:off x="525779" y="2655090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Fenntartható kikötő</a:t>
          </a:r>
        </a:p>
      </dsp:txBody>
      <dsp:txXfrm>
        <a:off x="545954" y="2675265"/>
        <a:ext cx="7320569" cy="372930"/>
      </dsp:txXfrm>
    </dsp:sp>
    <dsp:sp modelId="{9E9FD7A9-9D81-417E-8F1B-490D758BCFBC}">
      <dsp:nvSpPr>
        <dsp:cNvPr id="0" name=""/>
        <dsp:cNvSpPr/>
      </dsp:nvSpPr>
      <dsp:spPr>
        <a:xfrm>
          <a:off x="0" y="3496771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FE5A9-813A-4110-ABB3-C83C408CD340}">
      <dsp:nvSpPr>
        <dsp:cNvPr id="0" name=""/>
        <dsp:cNvSpPr/>
      </dsp:nvSpPr>
      <dsp:spPr>
        <a:xfrm>
          <a:off x="525779" y="3290130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kikötők és a vízi áruszállítás népszerűsítése</a:t>
          </a:r>
        </a:p>
      </dsp:txBody>
      <dsp:txXfrm>
        <a:off x="545954" y="3310305"/>
        <a:ext cx="7320569" cy="372930"/>
      </dsp:txXfrm>
    </dsp:sp>
    <dsp:sp modelId="{29BAD27C-C5B4-425A-8E6D-38A4B565B9D9}">
      <dsp:nvSpPr>
        <dsp:cNvPr id="0" name=""/>
        <dsp:cNvSpPr/>
      </dsp:nvSpPr>
      <dsp:spPr>
        <a:xfrm>
          <a:off x="0" y="4131811"/>
          <a:ext cx="1051559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CF955-9164-4A12-A75F-DFB697B777B5}">
      <dsp:nvSpPr>
        <dsp:cNvPr id="0" name=""/>
        <dsp:cNvSpPr/>
      </dsp:nvSpPr>
      <dsp:spPr>
        <a:xfrm>
          <a:off x="525779" y="3925171"/>
          <a:ext cx="736091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Áruszállítási tendenciák követése</a:t>
          </a:r>
        </a:p>
      </dsp:txBody>
      <dsp:txXfrm>
        <a:off x="545954" y="3945346"/>
        <a:ext cx="7320569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8F538-B915-421C-8A54-90BE2D112CDA}">
      <dsp:nvSpPr>
        <dsp:cNvPr id="0" name=""/>
        <dsp:cNvSpPr/>
      </dsp:nvSpPr>
      <dsp:spPr>
        <a:xfrm>
          <a:off x="0" y="1883693"/>
          <a:ext cx="46577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CAEF1-FDCE-45A3-AF52-C67974574E6A}">
      <dsp:nvSpPr>
        <dsp:cNvPr id="0" name=""/>
        <dsp:cNvSpPr/>
      </dsp:nvSpPr>
      <dsp:spPr>
        <a:xfrm>
          <a:off x="232886" y="1662293"/>
          <a:ext cx="4065271" cy="44280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További kereslet generálása</a:t>
          </a:r>
        </a:p>
      </dsp:txBody>
      <dsp:txXfrm>
        <a:off x="254502" y="1683909"/>
        <a:ext cx="4022039" cy="399568"/>
      </dsp:txXfrm>
    </dsp:sp>
    <dsp:sp modelId="{76433A9C-C984-49F4-AD23-4C8E31F1113E}">
      <dsp:nvSpPr>
        <dsp:cNvPr id="0" name=""/>
        <dsp:cNvSpPr/>
      </dsp:nvSpPr>
      <dsp:spPr>
        <a:xfrm>
          <a:off x="0" y="2564093"/>
          <a:ext cx="46577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F60A1-1A84-4042-A05C-2C87DFE6A2EF}">
      <dsp:nvSpPr>
        <dsp:cNvPr id="0" name=""/>
        <dsp:cNvSpPr/>
      </dsp:nvSpPr>
      <dsp:spPr>
        <a:xfrm>
          <a:off x="232886" y="2342694"/>
          <a:ext cx="326040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/>
            <a:t>Piaci alkalmazkodás, ipartelepítés</a:t>
          </a:r>
        </a:p>
      </dsp:txBody>
      <dsp:txXfrm>
        <a:off x="254502" y="2364310"/>
        <a:ext cx="3217175" cy="399568"/>
      </dsp:txXfrm>
    </dsp:sp>
    <dsp:sp modelId="{CDB6338D-3029-4221-A2BA-248D8950AA67}">
      <dsp:nvSpPr>
        <dsp:cNvPr id="0" name=""/>
        <dsp:cNvSpPr/>
      </dsp:nvSpPr>
      <dsp:spPr>
        <a:xfrm>
          <a:off x="0" y="3244493"/>
          <a:ext cx="46577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6FB77-DB2F-4CCD-BDE6-E6E6FFDD08FD}">
      <dsp:nvSpPr>
        <dsp:cNvPr id="0" name=""/>
        <dsp:cNvSpPr/>
      </dsp:nvSpPr>
      <dsp:spPr>
        <a:xfrm>
          <a:off x="232886" y="3023093"/>
          <a:ext cx="326040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/>
            <a:t>Szolgáltatásfejlesztés</a:t>
          </a:r>
        </a:p>
      </dsp:txBody>
      <dsp:txXfrm>
        <a:off x="254502" y="3044709"/>
        <a:ext cx="3217175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E164E-D14C-44C4-85E6-0B4BC3BC037D}">
      <dsp:nvSpPr>
        <dsp:cNvPr id="0" name=""/>
        <dsp:cNvSpPr/>
      </dsp:nvSpPr>
      <dsp:spPr>
        <a:xfrm>
          <a:off x="0" y="1008239"/>
          <a:ext cx="465772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904F4-6F2C-43EA-B2A6-01F1DE2C6DE0}">
      <dsp:nvSpPr>
        <dsp:cNvPr id="0" name=""/>
        <dsp:cNvSpPr/>
      </dsp:nvSpPr>
      <dsp:spPr>
        <a:xfrm>
          <a:off x="232886" y="757319"/>
          <a:ext cx="3878841" cy="50184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Finanszírozási rendszer kialakítása</a:t>
          </a:r>
        </a:p>
      </dsp:txBody>
      <dsp:txXfrm>
        <a:off x="257384" y="781817"/>
        <a:ext cx="3829845" cy="452844"/>
      </dsp:txXfrm>
    </dsp:sp>
    <dsp:sp modelId="{A35CEA47-B049-4D9A-973A-C3A4B2C0871F}">
      <dsp:nvSpPr>
        <dsp:cNvPr id="0" name=""/>
        <dsp:cNvSpPr/>
      </dsp:nvSpPr>
      <dsp:spPr>
        <a:xfrm>
          <a:off x="0" y="1779359"/>
          <a:ext cx="465772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DDD4B-1C14-4CAF-867F-00711A990B1B}">
      <dsp:nvSpPr>
        <dsp:cNvPr id="0" name=""/>
        <dsp:cNvSpPr/>
      </dsp:nvSpPr>
      <dsp:spPr>
        <a:xfrm>
          <a:off x="232886" y="1528439"/>
          <a:ext cx="326040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Kikötői rangsorolási rendszer</a:t>
          </a:r>
        </a:p>
      </dsp:txBody>
      <dsp:txXfrm>
        <a:off x="257384" y="1552937"/>
        <a:ext cx="3211411" cy="452844"/>
      </dsp:txXfrm>
    </dsp:sp>
    <dsp:sp modelId="{4B711848-60E9-451D-B159-16CEC49AA2F8}">
      <dsp:nvSpPr>
        <dsp:cNvPr id="0" name=""/>
        <dsp:cNvSpPr/>
      </dsp:nvSpPr>
      <dsp:spPr>
        <a:xfrm>
          <a:off x="0" y="2550479"/>
          <a:ext cx="465772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0EDBD-19B6-40D5-86C1-3EA1894ADC3E}">
      <dsp:nvSpPr>
        <dsp:cNvPr id="0" name=""/>
        <dsp:cNvSpPr/>
      </dsp:nvSpPr>
      <dsp:spPr>
        <a:xfrm>
          <a:off x="232886" y="2299559"/>
          <a:ext cx="326040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Teljesítményértékelési rendszer</a:t>
          </a:r>
        </a:p>
      </dsp:txBody>
      <dsp:txXfrm>
        <a:off x="257384" y="2324057"/>
        <a:ext cx="3211411" cy="452844"/>
      </dsp:txXfrm>
    </dsp:sp>
    <dsp:sp modelId="{71207F6C-9B60-40C5-909A-79914829EBE2}">
      <dsp:nvSpPr>
        <dsp:cNvPr id="0" name=""/>
        <dsp:cNvSpPr/>
      </dsp:nvSpPr>
      <dsp:spPr>
        <a:xfrm>
          <a:off x="0" y="3321599"/>
          <a:ext cx="465772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33FB5-C2E6-4735-9FF9-213703B79247}">
      <dsp:nvSpPr>
        <dsp:cNvPr id="0" name=""/>
        <dsp:cNvSpPr/>
      </dsp:nvSpPr>
      <dsp:spPr>
        <a:xfrm>
          <a:off x="232886" y="3070679"/>
          <a:ext cx="326040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Támogatási stratégia</a:t>
          </a:r>
        </a:p>
      </dsp:txBody>
      <dsp:txXfrm>
        <a:off x="257384" y="3095177"/>
        <a:ext cx="3211411" cy="452844"/>
      </dsp:txXfrm>
    </dsp:sp>
    <dsp:sp modelId="{B335B8B7-DB2B-4865-A303-0D91A0CFA448}">
      <dsp:nvSpPr>
        <dsp:cNvPr id="0" name=""/>
        <dsp:cNvSpPr/>
      </dsp:nvSpPr>
      <dsp:spPr>
        <a:xfrm>
          <a:off x="0" y="4092719"/>
          <a:ext cx="465772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B9095-A115-4E8D-8B1E-48F0B3CFB0E4}">
      <dsp:nvSpPr>
        <dsp:cNvPr id="0" name=""/>
        <dsp:cNvSpPr/>
      </dsp:nvSpPr>
      <dsp:spPr>
        <a:xfrm>
          <a:off x="232886" y="3841799"/>
          <a:ext cx="326040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236" tIns="0" rIns="12323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Kikötői közös érdekképviselet</a:t>
          </a:r>
        </a:p>
      </dsp:txBody>
      <dsp:txXfrm>
        <a:off x="257384" y="3866297"/>
        <a:ext cx="3211411" cy="452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162D2-9C83-4A9F-BF86-84B9060FF60F}">
      <dsp:nvSpPr>
        <dsp:cNvPr id="0" name=""/>
        <dsp:cNvSpPr/>
      </dsp:nvSpPr>
      <dsp:spPr>
        <a:xfrm>
          <a:off x="0" y="1396973"/>
          <a:ext cx="437197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B2A17-DABD-4026-8FF2-78BEF3CADC0C}">
      <dsp:nvSpPr>
        <dsp:cNvPr id="0" name=""/>
        <dsp:cNvSpPr/>
      </dsp:nvSpPr>
      <dsp:spPr>
        <a:xfrm>
          <a:off x="218598" y="1146053"/>
          <a:ext cx="3531866" cy="50184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675" tIns="0" rIns="11567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Humánerőforrás fejlesztés</a:t>
          </a:r>
        </a:p>
      </dsp:txBody>
      <dsp:txXfrm>
        <a:off x="243096" y="1170551"/>
        <a:ext cx="3482870" cy="452844"/>
      </dsp:txXfrm>
    </dsp:sp>
    <dsp:sp modelId="{D37CE498-49F4-4F9B-9B0F-43076C88A447}">
      <dsp:nvSpPr>
        <dsp:cNvPr id="0" name=""/>
        <dsp:cNvSpPr/>
      </dsp:nvSpPr>
      <dsp:spPr>
        <a:xfrm>
          <a:off x="0" y="2168094"/>
          <a:ext cx="437197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3C06F-B5A8-4CB8-805E-1D4C1D07AA5C}">
      <dsp:nvSpPr>
        <dsp:cNvPr id="0" name=""/>
        <dsp:cNvSpPr/>
      </dsp:nvSpPr>
      <dsp:spPr>
        <a:xfrm>
          <a:off x="218598" y="1917174"/>
          <a:ext cx="3060383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675" tIns="0" rIns="11567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Hiányszakmák ellátása	</a:t>
          </a:r>
        </a:p>
      </dsp:txBody>
      <dsp:txXfrm>
        <a:off x="243096" y="1941672"/>
        <a:ext cx="3011387" cy="452844"/>
      </dsp:txXfrm>
    </dsp:sp>
    <dsp:sp modelId="{A02BE01F-331E-4C28-A894-40BDEF3227C6}">
      <dsp:nvSpPr>
        <dsp:cNvPr id="0" name=""/>
        <dsp:cNvSpPr/>
      </dsp:nvSpPr>
      <dsp:spPr>
        <a:xfrm>
          <a:off x="0" y="2939214"/>
          <a:ext cx="437197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52AAF-3228-40F8-8D18-9E3BDAAC9223}">
      <dsp:nvSpPr>
        <dsp:cNvPr id="0" name=""/>
        <dsp:cNvSpPr/>
      </dsp:nvSpPr>
      <dsp:spPr>
        <a:xfrm>
          <a:off x="218598" y="2688293"/>
          <a:ext cx="3060383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675" tIns="0" rIns="11567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Bérfejlesztés</a:t>
          </a:r>
        </a:p>
      </dsp:txBody>
      <dsp:txXfrm>
        <a:off x="243096" y="2712791"/>
        <a:ext cx="3011387" cy="452844"/>
      </dsp:txXfrm>
    </dsp:sp>
    <dsp:sp modelId="{A5D67DBC-54ED-4EE6-8758-78660A3125D5}">
      <dsp:nvSpPr>
        <dsp:cNvPr id="0" name=""/>
        <dsp:cNvSpPr/>
      </dsp:nvSpPr>
      <dsp:spPr>
        <a:xfrm>
          <a:off x="0" y="3710334"/>
          <a:ext cx="4371977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BEB9C-F710-4C52-9263-4AA63A5E41EE}">
      <dsp:nvSpPr>
        <dsp:cNvPr id="0" name=""/>
        <dsp:cNvSpPr/>
      </dsp:nvSpPr>
      <dsp:spPr>
        <a:xfrm>
          <a:off x="218598" y="3459414"/>
          <a:ext cx="3060383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675" tIns="0" rIns="11567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Képzési program fejlesztése</a:t>
          </a:r>
        </a:p>
      </dsp:txBody>
      <dsp:txXfrm>
        <a:off x="243096" y="3483912"/>
        <a:ext cx="3011387" cy="452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20B37-20FC-4F07-B7C9-CC2FAB3BC25E}">
      <dsp:nvSpPr>
        <dsp:cNvPr id="0" name=""/>
        <dsp:cNvSpPr/>
      </dsp:nvSpPr>
      <dsp:spPr>
        <a:xfrm>
          <a:off x="0" y="210187"/>
          <a:ext cx="51054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7E562-EE39-44C8-81BF-4B92983622B5}">
      <dsp:nvSpPr>
        <dsp:cNvPr id="0" name=""/>
        <dsp:cNvSpPr/>
      </dsp:nvSpPr>
      <dsp:spPr>
        <a:xfrm>
          <a:off x="255270" y="32293"/>
          <a:ext cx="4446282" cy="650214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080" tIns="0" rIns="13508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Fenntartható szabályozási rendszer kialakítása</a:t>
          </a:r>
        </a:p>
      </dsp:txBody>
      <dsp:txXfrm>
        <a:off x="287011" y="64034"/>
        <a:ext cx="4382800" cy="586732"/>
      </dsp:txXfrm>
    </dsp:sp>
    <dsp:sp modelId="{F4843B03-5347-4C3A-976E-048CE97B22E0}">
      <dsp:nvSpPr>
        <dsp:cNvPr id="0" name=""/>
        <dsp:cNvSpPr/>
      </dsp:nvSpPr>
      <dsp:spPr>
        <a:xfrm>
          <a:off x="0" y="1333502"/>
          <a:ext cx="5105400" cy="6100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FA038-F5FF-46AC-9F74-FB3CB04E29D2}">
      <dsp:nvSpPr>
        <dsp:cNvPr id="0" name=""/>
        <dsp:cNvSpPr/>
      </dsp:nvSpPr>
      <dsp:spPr>
        <a:xfrm>
          <a:off x="255270" y="1189387"/>
          <a:ext cx="3573780" cy="616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080" tIns="0" rIns="1350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Hatósági jogkörök pontosítása</a:t>
          </a:r>
        </a:p>
      </dsp:txBody>
      <dsp:txXfrm>
        <a:off x="285362" y="1219479"/>
        <a:ext cx="3513596" cy="556250"/>
      </dsp:txXfrm>
    </dsp:sp>
    <dsp:sp modelId="{0D84E7EC-879A-4EF7-A485-07802143BBFE}">
      <dsp:nvSpPr>
        <dsp:cNvPr id="0" name=""/>
        <dsp:cNvSpPr/>
      </dsp:nvSpPr>
      <dsp:spPr>
        <a:xfrm>
          <a:off x="0" y="2284427"/>
          <a:ext cx="5105400" cy="5506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2506A-DD96-4A00-9AEE-BA99DDE801D9}">
      <dsp:nvSpPr>
        <dsp:cNvPr id="0" name=""/>
        <dsp:cNvSpPr/>
      </dsp:nvSpPr>
      <dsp:spPr>
        <a:xfrm>
          <a:off x="255270" y="2116319"/>
          <a:ext cx="3573780" cy="6404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080" tIns="0" rIns="1350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Szabályozási rendszer ésszerűsítése</a:t>
          </a:r>
        </a:p>
      </dsp:txBody>
      <dsp:txXfrm>
        <a:off x="286533" y="2147582"/>
        <a:ext cx="3511254" cy="577902"/>
      </dsp:txXfrm>
    </dsp:sp>
    <dsp:sp modelId="{9CE8C5D4-E00E-4944-8ACC-BC0AF99DD47D}">
      <dsp:nvSpPr>
        <dsp:cNvPr id="0" name=""/>
        <dsp:cNvSpPr/>
      </dsp:nvSpPr>
      <dsp:spPr>
        <a:xfrm>
          <a:off x="0" y="3187700"/>
          <a:ext cx="5105400" cy="5138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3F811-F39F-4595-BD41-D524801E3CC9}">
      <dsp:nvSpPr>
        <dsp:cNvPr id="0" name=""/>
        <dsp:cNvSpPr/>
      </dsp:nvSpPr>
      <dsp:spPr>
        <a:xfrm>
          <a:off x="255270" y="3007869"/>
          <a:ext cx="3573780" cy="652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080" tIns="0" rIns="13508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Kikötők környezeti fenntarthatósága</a:t>
          </a:r>
        </a:p>
      </dsp:txBody>
      <dsp:txXfrm>
        <a:off x="287105" y="3039704"/>
        <a:ext cx="3510110" cy="588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C1C8-A2CD-4AF6-8B93-2CD35E06D343}" type="datetimeFigureOut">
              <a:rPr lang="hu-HU" smtClean="0"/>
              <a:t>2019. 06. 13.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71052-F9E3-41A3-B38B-E556F3E98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31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6F8DC4FC-9DDD-413E-BD16-B3646666D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4"/>
            <a:ext cx="12288000" cy="6912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667673"/>
            <a:ext cx="12192600" cy="1378800"/>
          </a:xfrm>
        </p:spPr>
        <p:txBody>
          <a:bodyPr anchor="b"/>
          <a:lstStyle>
            <a:lvl1pPr algn="ctr">
              <a:defRPr sz="6000">
                <a:solidFill>
                  <a:srgbClr val="EBF7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00" y="2647546"/>
            <a:ext cx="12192600" cy="7200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EBF7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36A205F-E9B9-42E6-B4AB-463F0CD0B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2000" y="5446492"/>
            <a:ext cx="3600000" cy="10800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rgbClr val="EBF7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rgbClr val="58595B"/>
                </a:solidFill>
              </a:defRPr>
            </a:lvl2pPr>
            <a:lvl3pPr marL="914400" indent="0">
              <a:buNone/>
              <a:defRPr>
                <a:solidFill>
                  <a:srgbClr val="58595B"/>
                </a:solidFill>
              </a:defRPr>
            </a:lvl3pPr>
            <a:lvl4pPr marL="1371600" indent="0">
              <a:buNone/>
              <a:defRPr>
                <a:solidFill>
                  <a:srgbClr val="58595B"/>
                </a:solidFill>
              </a:defRPr>
            </a:lvl4pPr>
            <a:lvl5pPr marL="1828800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5785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ljes kép szöveg nélkü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12240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158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sor vé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9B8C4C2-3783-404C-A92D-94065F167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  <p:sp>
        <p:nvSpPr>
          <p:cNvPr id="2" name="Szövegdoboz 1"/>
          <p:cNvSpPr txBox="1"/>
          <p:nvPr userDrawn="1"/>
        </p:nvSpPr>
        <p:spPr>
          <a:xfrm>
            <a:off x="2136000" y="1404029"/>
            <a:ext cx="79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6000">
                <a:solidFill>
                  <a:srgbClr val="EBF7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Köszönöm a figyelmet!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"/>
          </p:nvPr>
        </p:nvSpPr>
        <p:spPr>
          <a:xfrm>
            <a:off x="2136000" y="2550739"/>
            <a:ext cx="7920000" cy="175652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Wingdings" panose="05000000000000000000" pitchFamily="2" charset="2"/>
              <a:buNone/>
              <a:defRPr sz="3200">
                <a:solidFill>
                  <a:srgbClr val="EBF7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lnSpc>
                <a:spcPct val="100000"/>
              </a:lnSpc>
              <a:buFont typeface="Wingdings" panose="05000000000000000000" pitchFamily="2" charset="2"/>
              <a:buNone/>
              <a:defRPr sz="2800">
                <a:solidFill>
                  <a:srgbClr val="044B77"/>
                </a:solidFill>
                <a:latin typeface="+mj-lt"/>
              </a:defRPr>
            </a:lvl2pPr>
            <a:lvl3pPr marL="914400" indent="0" algn="ctr">
              <a:lnSpc>
                <a:spcPct val="100000"/>
              </a:lnSpc>
              <a:buFont typeface="Wingdings" panose="05000000000000000000" pitchFamily="2" charset="2"/>
              <a:buNone/>
              <a:defRPr sz="2400">
                <a:solidFill>
                  <a:srgbClr val="044B77"/>
                </a:solidFill>
                <a:latin typeface="+mj-lt"/>
              </a:defRPr>
            </a:lvl3pPr>
            <a:lvl4pPr marL="1371600" indent="0" algn="ctr">
              <a:lnSpc>
                <a:spcPct val="100000"/>
              </a:lnSpc>
              <a:buFont typeface="Wingdings" panose="05000000000000000000" pitchFamily="2" charset="2"/>
              <a:buNone/>
              <a:defRPr sz="2000">
                <a:solidFill>
                  <a:srgbClr val="044B77"/>
                </a:solidFill>
                <a:latin typeface="+mj-lt"/>
              </a:defRPr>
            </a:lvl4pPr>
            <a:lvl5pPr marL="1828800" indent="0" algn="ctr">
              <a:lnSpc>
                <a:spcPct val="100000"/>
              </a:lnSpc>
              <a:buFont typeface="Wingdings" panose="05000000000000000000" pitchFamily="2" charset="2"/>
              <a:buNone/>
              <a:defRPr sz="1800">
                <a:solidFill>
                  <a:srgbClr val="044B77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129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sor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214246"/>
            <a:ext cx="10515600" cy="828000"/>
          </a:xfrm>
        </p:spPr>
        <p:txBody>
          <a:bodyPr>
            <a:normAutofit/>
          </a:bodyPr>
          <a:lstStyle>
            <a:lvl1pPr algn="ctr">
              <a:defRPr sz="6000" b="0" cap="all" baseline="0">
                <a:solidFill>
                  <a:srgbClr val="E6710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55594"/>
            <a:ext cx="10515600" cy="4696455"/>
          </a:xfrm>
        </p:spPr>
        <p:txBody>
          <a:bodyPr/>
          <a:lstStyle>
            <a:lvl1pPr marL="450850" indent="-450850">
              <a:lnSpc>
                <a:spcPct val="100000"/>
              </a:lnSpc>
              <a:buClr>
                <a:srgbClr val="08A7E0"/>
              </a:buClr>
              <a:buFont typeface="Wingdings" panose="05000000000000000000" pitchFamily="2" charset="2"/>
              <a:buChar char="§"/>
              <a:defRPr sz="4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4863" indent="-347663">
              <a:lnSpc>
                <a:spcPct val="100000"/>
              </a:lnSpc>
              <a:buClr>
                <a:srgbClr val="08A7E0"/>
              </a:buClr>
              <a:buFont typeface="Wingdings" panose="05000000000000000000" pitchFamily="2" charset="2"/>
              <a:buChar char="§"/>
              <a:defRPr sz="36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350963" indent="-419100">
              <a:lnSpc>
                <a:spcPct val="100000"/>
              </a:lnSpc>
              <a:buClr>
                <a:srgbClr val="08A7E0"/>
              </a:buClr>
              <a:buFont typeface="Wingdings" panose="05000000000000000000" pitchFamily="2" charset="2"/>
              <a:buChar char="§"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787525" indent="-415925">
              <a:lnSpc>
                <a:spcPct val="100000"/>
              </a:lnSpc>
              <a:buClr>
                <a:srgbClr val="08A7E0"/>
              </a:buClr>
              <a:buFont typeface="Wingdings" panose="05000000000000000000" pitchFamily="2" charset="2"/>
              <a:buChar char="§"/>
              <a:defRPr sz="28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60575" indent="-231775">
              <a:lnSpc>
                <a:spcPct val="100000"/>
              </a:lnSpc>
              <a:buClr>
                <a:srgbClr val="08A7E0"/>
              </a:buClr>
              <a:buFont typeface="Wingdings" panose="05000000000000000000" pitchFamily="2" charset="2"/>
              <a:buChar char="§"/>
              <a:defRPr sz="24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0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sor+ábra vagy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080000"/>
            <a:ext cx="5181600" cy="5284528"/>
          </a:xfrm>
        </p:spPr>
        <p:txBody>
          <a:bodyPr/>
          <a:lstStyle>
            <a:lvl1pPr marL="450850" indent="-450850">
              <a:buClr>
                <a:srgbClr val="08A7E0"/>
              </a:buClr>
              <a:buFont typeface="Wingdings" panose="05000000000000000000" pitchFamily="2" charset="2"/>
              <a:buChar char="§"/>
              <a:defRPr sz="36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4863" indent="-347663">
              <a:buClr>
                <a:srgbClr val="08A7E0"/>
              </a:buClr>
              <a:buFont typeface="Wingdings" panose="05000000000000000000" pitchFamily="2" charset="2"/>
              <a:buChar char="§"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55713" indent="-341313">
              <a:buClr>
                <a:srgbClr val="08A7E0"/>
              </a:buClr>
              <a:buFont typeface="Wingdings" panose="05000000000000000000" pitchFamily="2" charset="2"/>
              <a:buChar char="§"/>
              <a:defRPr sz="28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706563" indent="-334963">
              <a:buClr>
                <a:srgbClr val="08A7E0"/>
              </a:buClr>
              <a:buFont typeface="Wingdings" panose="05000000000000000000" pitchFamily="2" charset="2"/>
              <a:buChar char="§"/>
              <a:defRPr sz="24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238375" indent="-409575">
              <a:buClr>
                <a:srgbClr val="08A7E0"/>
              </a:buClr>
              <a:buFont typeface="Wingdings" panose="05000000000000000000" pitchFamily="2" charset="2"/>
              <a:buChar char="§"/>
              <a:defRPr sz="24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080000"/>
            <a:ext cx="5181600" cy="5277578"/>
          </a:xfrm>
        </p:spPr>
        <p:txBody>
          <a:bodyPr>
            <a:normAutofit/>
          </a:bodyPr>
          <a:lstStyle>
            <a:lvl1pPr marL="355600" indent="-355600">
              <a:buClr>
                <a:srgbClr val="08A7E0"/>
              </a:buClr>
              <a:buFont typeface="Wingdings" panose="05000000000000000000" pitchFamily="2" charset="2"/>
              <a:buChar char="§"/>
              <a:tabLst/>
              <a:defRPr sz="36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00113" indent="-442913">
              <a:buClr>
                <a:srgbClr val="08A7E0"/>
              </a:buClr>
              <a:buFont typeface="Wingdings" panose="05000000000000000000" pitchFamily="2" charset="2"/>
              <a:buChar char="§"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350963" indent="-436563">
              <a:buClr>
                <a:srgbClr val="08A7E0"/>
              </a:buClr>
              <a:buFont typeface="Wingdings" panose="05000000000000000000" pitchFamily="2" charset="2"/>
              <a:buChar char="§"/>
              <a:defRPr sz="28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787525" indent="-415925">
              <a:buClr>
                <a:srgbClr val="08A7E0"/>
              </a:buClr>
              <a:buFont typeface="Wingdings" panose="05000000000000000000" pitchFamily="2" charset="2"/>
              <a:buChar char="§"/>
              <a:defRPr sz="24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238375" indent="-409575">
              <a:buClr>
                <a:srgbClr val="08A7E0"/>
              </a:buClr>
              <a:buFont typeface="Wingdings" panose="05000000000000000000" pitchFamily="2" charset="2"/>
              <a:buChar char="§"/>
              <a:defRPr sz="24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846160" y="185119"/>
            <a:ext cx="10515600" cy="828000"/>
          </a:xfrm>
        </p:spPr>
        <p:txBody>
          <a:bodyPr>
            <a:noAutofit/>
          </a:bodyPr>
          <a:lstStyle>
            <a:lvl1pPr algn="ctr">
              <a:defRPr sz="6000" cap="all" baseline="0">
                <a:solidFill>
                  <a:srgbClr val="E6710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2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  <p:sp>
        <p:nvSpPr>
          <p:cNvPr id="8" name="Szöveg helye 2"/>
          <p:cNvSpPr>
            <a:spLocks noGrp="1"/>
          </p:cNvSpPr>
          <p:nvPr>
            <p:ph idx="1" hasCustomPrompt="1"/>
          </p:nvPr>
        </p:nvSpPr>
        <p:spPr>
          <a:xfrm>
            <a:off x="1056000" y="1269000"/>
            <a:ext cx="10080000" cy="43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Tx/>
              <a:buNone/>
              <a:tabLst>
                <a:tab pos="9867900" algn="l"/>
              </a:tabLst>
              <a:defRPr sz="6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403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ábra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0000" y="360000"/>
            <a:ext cx="5400000" cy="1080000"/>
          </a:xfrm>
        </p:spPr>
        <p:txBody>
          <a:bodyPr anchor="ctr">
            <a:normAutofit/>
          </a:bodyPr>
          <a:lstStyle>
            <a:lvl1pPr algn="l">
              <a:defRPr sz="4000" b="0" cap="all" baseline="0">
                <a:solidFill>
                  <a:srgbClr val="E6710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6120000" cy="6876000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80000" y="1916859"/>
            <a:ext cx="5400000" cy="3960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6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állókép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37032" y="360000"/>
            <a:ext cx="6130639" cy="720000"/>
          </a:xfrm>
        </p:spPr>
        <p:txBody>
          <a:bodyPr anchor="t">
            <a:normAutofit/>
          </a:bodyPr>
          <a:lstStyle>
            <a:lvl1pPr>
              <a:defRPr sz="4000" b="0" cap="all" baseline="0">
                <a:solidFill>
                  <a:srgbClr val="E6710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4680000" cy="687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37031" y="1452049"/>
            <a:ext cx="6130639" cy="4500000"/>
          </a:xfrm>
        </p:spPr>
        <p:txBody>
          <a:bodyPr>
            <a:normAutofit/>
          </a:bodyPr>
          <a:lstStyle>
            <a:lvl1pPr marL="450850" indent="-450850">
              <a:buClr>
                <a:srgbClr val="08A7E0"/>
              </a:buClr>
              <a:buFont typeface="Wingdings" panose="05000000000000000000" pitchFamily="2" charset="2"/>
              <a:buChar char="§"/>
              <a:defRPr sz="4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00113" indent="-442913">
              <a:buClr>
                <a:srgbClr val="08A7E0"/>
              </a:buClr>
              <a:buFont typeface="Wingdings" panose="05000000000000000000" pitchFamily="2" charset="2"/>
              <a:buChar char="§"/>
              <a:defRPr sz="36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55713" indent="-341313">
              <a:buClr>
                <a:srgbClr val="08A7E0"/>
              </a:buClr>
              <a:buFont typeface="Wingdings" panose="05000000000000000000" pitchFamily="2" charset="2"/>
              <a:buChar char="§"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706563" indent="-334963">
              <a:buClr>
                <a:srgbClr val="08A7E0"/>
              </a:buClr>
              <a:buFont typeface="Wingdings" panose="05000000000000000000" pitchFamily="2" charset="2"/>
              <a:buChar char="§"/>
              <a:defRPr sz="2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55825" indent="-327025">
              <a:buClr>
                <a:srgbClr val="08A7E0"/>
              </a:buClr>
              <a:buFont typeface="Wingdings" panose="05000000000000000000" pitchFamily="2" charset="2"/>
              <a:buChar char="§"/>
              <a:defRPr sz="2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kvőkép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7560000" cy="687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935751" y="1848049"/>
            <a:ext cx="3780000" cy="4104000"/>
          </a:xfrm>
        </p:spPr>
        <p:txBody>
          <a:bodyPr>
            <a:normAutofit/>
          </a:bodyPr>
          <a:lstStyle>
            <a:lvl1pPr marL="457200" indent="-457200">
              <a:buClr>
                <a:srgbClr val="08A7E0"/>
              </a:buClr>
              <a:buFont typeface="Wingdings" panose="05000000000000000000" pitchFamily="2" charset="2"/>
              <a:buChar char="§"/>
              <a:defRPr sz="4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0100" indent="-342900">
              <a:buClr>
                <a:srgbClr val="08A7E0"/>
              </a:buClr>
              <a:buFont typeface="Wingdings" panose="05000000000000000000" pitchFamily="2" charset="2"/>
              <a:buChar char="§"/>
              <a:defRPr sz="36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57300" indent="-342900">
              <a:buClr>
                <a:srgbClr val="08A7E0"/>
              </a:buClr>
              <a:buFont typeface="Wingdings" panose="05000000000000000000" pitchFamily="2" charset="2"/>
              <a:buChar char="§"/>
              <a:defRPr sz="32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57350" indent="-285750">
              <a:buClr>
                <a:srgbClr val="08A7E0"/>
              </a:buClr>
              <a:buFont typeface="Wingdings" panose="05000000000000000000" pitchFamily="2" charset="2"/>
              <a:buChar char="§"/>
              <a:defRPr sz="2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14550" indent="-285750">
              <a:buClr>
                <a:srgbClr val="08A7E0"/>
              </a:buClr>
              <a:buFont typeface="Wingdings" panose="05000000000000000000" pitchFamily="2" charset="2"/>
              <a:buChar char="§"/>
              <a:defRPr sz="2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7914807" y="360000"/>
            <a:ext cx="3780000" cy="1080000"/>
          </a:xfrm>
        </p:spPr>
        <p:txBody>
          <a:bodyPr anchor="t">
            <a:normAutofit/>
          </a:bodyPr>
          <a:lstStyle>
            <a:lvl1pPr>
              <a:defRPr sz="4000" b="0" cap="all" baseline="0">
                <a:solidFill>
                  <a:srgbClr val="E6710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3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ra cím jobbra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43021" y="549000"/>
            <a:ext cx="5760000" cy="5760000"/>
          </a:xfrm>
        </p:spPr>
        <p:txBody>
          <a:bodyPr anchor="ctr" anchorCtr="0">
            <a:normAutofit/>
          </a:bodyPr>
          <a:lstStyle>
            <a:lvl1pPr marL="0" indent="0">
              <a:buClr>
                <a:srgbClr val="08A7E0"/>
              </a:buClr>
              <a:buFont typeface="Wingdings" panose="05000000000000000000" pitchFamily="2" charset="2"/>
              <a:buNone/>
              <a:defRPr sz="6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Clr>
                <a:srgbClr val="08A7E0"/>
              </a:buClr>
              <a:buFont typeface="Wingdings" panose="05000000000000000000" pitchFamily="2" charset="2"/>
              <a:buNone/>
              <a:defRPr sz="3600">
                <a:solidFill>
                  <a:srgbClr val="58595B"/>
                </a:solidFill>
                <a:latin typeface="+mj-lt"/>
              </a:defRPr>
            </a:lvl2pPr>
            <a:lvl3pPr marL="914400" indent="0">
              <a:buClr>
                <a:srgbClr val="08A7E0"/>
              </a:buClr>
              <a:buFont typeface="Wingdings" panose="05000000000000000000" pitchFamily="2" charset="2"/>
              <a:buNone/>
              <a:defRPr sz="3200">
                <a:solidFill>
                  <a:srgbClr val="58595B"/>
                </a:solidFill>
                <a:latin typeface="+mj-lt"/>
              </a:defRPr>
            </a:lvl3pPr>
            <a:lvl4pPr marL="1371600" indent="0">
              <a:buClr>
                <a:srgbClr val="08A7E0"/>
              </a:buClr>
              <a:buFont typeface="Wingdings" panose="05000000000000000000" pitchFamily="2" charset="2"/>
              <a:buNone/>
              <a:defRPr sz="2000">
                <a:solidFill>
                  <a:srgbClr val="58595B"/>
                </a:solidFill>
                <a:latin typeface="+mj-lt"/>
              </a:defRPr>
            </a:lvl4pPr>
            <a:lvl5pPr marL="1828800" indent="0">
              <a:buClr>
                <a:srgbClr val="08A7E0"/>
              </a:buClr>
              <a:buFont typeface="Wingdings" panose="05000000000000000000" pitchFamily="2" charset="2"/>
              <a:buNone/>
              <a:defRPr sz="2000">
                <a:solidFill>
                  <a:srgbClr val="58595B"/>
                </a:solidFill>
                <a:latin typeface="+mj-lt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446270" y="2709000"/>
            <a:ext cx="4680000" cy="1440000"/>
          </a:xfrm>
        </p:spPr>
        <p:txBody>
          <a:bodyPr anchor="ctr" anchorCtr="0">
            <a:normAutofit/>
          </a:bodyPr>
          <a:lstStyle>
            <a:lvl1pPr algn="r">
              <a:defRPr sz="6000" b="0" cap="all" baseline="0">
                <a:solidFill>
                  <a:srgbClr val="08A7E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989" y="6001450"/>
            <a:ext cx="808563" cy="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0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jes kép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12240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8" name="Szöveg helye 2"/>
          <p:cNvSpPr>
            <a:spLocks noGrp="1"/>
          </p:cNvSpPr>
          <p:nvPr>
            <p:ph idx="10" hasCustomPrompt="1"/>
          </p:nvPr>
        </p:nvSpPr>
        <p:spPr>
          <a:xfrm>
            <a:off x="0" y="4661941"/>
            <a:ext cx="10080000" cy="959370"/>
          </a:xfrm>
          <a:prstGeom prst="rect">
            <a:avLst/>
          </a:prstGeom>
          <a:solidFill>
            <a:schemeClr val="lt1">
              <a:alpha val="4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Tx/>
              <a:buNone/>
              <a:defRPr sz="600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491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B0A5E-52FD-4705-9AE8-9DB2882DA68D}" type="datetimeFigureOut">
              <a:rPr lang="hu-HU" smtClean="0"/>
              <a:t>2019. 06. 13.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89244-7329-4B62-8721-02DE311B81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0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60" r:id="rId7"/>
    <p:sldLayoutId id="2147483664" r:id="rId8"/>
    <p:sldLayoutId id="2147483661" r:id="rId9"/>
    <p:sldLayoutId id="2147483663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FAE856-28E1-473A-B951-B7B94383D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414" y="1827003"/>
            <a:ext cx="5906100" cy="1378800"/>
          </a:xfrm>
        </p:spPr>
        <p:txBody>
          <a:bodyPr>
            <a:noAutofit/>
          </a:bodyPr>
          <a:lstStyle/>
          <a:p>
            <a:pPr algn="l"/>
            <a:r>
              <a:rPr lang="hu-HU" dirty="0"/>
              <a:t>Magyarország </a:t>
            </a:r>
            <a:r>
              <a:rPr lang="hu-HU"/>
              <a:t>Kikötőfejlesztési Stratégiája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44CCAB-79C3-4212-ADE3-54840A86B3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2000" y="5748504"/>
            <a:ext cx="3600000" cy="1080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2019.06.13.</a:t>
            </a:r>
          </a:p>
          <a:p>
            <a:r>
              <a:rPr lang="hu-HU"/>
              <a:t>Barna-Lázár Zoltán</a:t>
            </a:r>
          </a:p>
        </p:txBody>
      </p:sp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BA5054E1-8D73-4535-9BCE-5A963E18F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3771900"/>
          </a:xfrm>
          <a:prstGeom prst="homePlate">
            <a:avLst>
              <a:gd name="adj" fmla="val 18398"/>
            </a:avLst>
          </a:prstGeom>
        </p:spPr>
      </p:pic>
    </p:spTree>
    <p:extLst>
      <p:ext uri="{BB962C8B-B14F-4D97-AF65-F5344CB8AC3E}">
        <p14:creationId xmlns:p14="http://schemas.microsoft.com/office/powerpoint/2010/main" val="194339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92FD58-44ED-49BE-B95A-675973EA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800"/>
              <a:t>Stratégia tartalom 1.</a:t>
            </a:r>
          </a:p>
        </p:txBody>
      </p:sp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6A5780A3-556F-4ABB-9E43-7DF830983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498386"/>
              </p:ext>
            </p:extLst>
          </p:nvPr>
        </p:nvGraphicFramePr>
        <p:xfrm>
          <a:off x="838200" y="1255714"/>
          <a:ext cx="10515599" cy="4599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3922C63-F48C-4935-8E98-EDB8F09F5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81" y="5855255"/>
            <a:ext cx="1619250" cy="971550"/>
          </a:xfrm>
          <a:prstGeom prst="rect">
            <a:avLst/>
          </a:prstGeom>
        </p:spPr>
      </p:pic>
      <p:pic>
        <p:nvPicPr>
          <p:cNvPr id="7" name="Kép 6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DA73EB7A-A7F7-4CE9-95B2-9A1290FF9E6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D09AF838-736E-4C3C-9E82-E412318AC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5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D1A952E5-7230-4EA7-B273-29BA1C60760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2958215"/>
              </p:ext>
            </p:extLst>
          </p:nvPr>
        </p:nvGraphicFramePr>
        <p:xfrm>
          <a:off x="838200" y="1079500"/>
          <a:ext cx="4657725" cy="528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924C1C93-A8C8-451C-A667-EBC7E5638A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3948921"/>
              </p:ext>
            </p:extLst>
          </p:nvPr>
        </p:nvGraphicFramePr>
        <p:xfrm>
          <a:off x="6303508" y="1079500"/>
          <a:ext cx="4657725" cy="527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092FD58-44ED-49BE-B95A-675973EA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800"/>
              <a:t>Stratégia tartalom 2.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3922C63-F48C-4935-8E98-EDB8F09F5E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81" y="5855255"/>
            <a:ext cx="1619250" cy="971550"/>
          </a:xfrm>
          <a:prstGeom prst="rect">
            <a:avLst/>
          </a:prstGeom>
        </p:spPr>
      </p:pic>
      <p:pic>
        <p:nvPicPr>
          <p:cNvPr id="7" name="Kép 6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DA73EB7A-A7F7-4CE9-95B2-9A1290FF9E61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D09AF838-736E-4C3C-9E82-E412318AC6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4FAA2B6B-A05E-47F5-BBBA-B10824A5DE5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5799262"/>
              </p:ext>
            </p:extLst>
          </p:nvPr>
        </p:nvGraphicFramePr>
        <p:xfrm>
          <a:off x="838200" y="1079500"/>
          <a:ext cx="4371977" cy="528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56C14A4C-B395-4DF9-903F-F431C0B43A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6557689"/>
              </p:ext>
            </p:extLst>
          </p:nvPr>
        </p:nvGraphicFramePr>
        <p:xfrm>
          <a:off x="6172200" y="1362076"/>
          <a:ext cx="5105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092FD58-44ED-49BE-B95A-675973EA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800"/>
              <a:t>Stratégia tartalom 3.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3922C63-F48C-4935-8E98-EDB8F09F5E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81" y="5855255"/>
            <a:ext cx="1619250" cy="971550"/>
          </a:xfrm>
          <a:prstGeom prst="rect">
            <a:avLst/>
          </a:prstGeom>
        </p:spPr>
      </p:pic>
      <p:pic>
        <p:nvPicPr>
          <p:cNvPr id="7" name="Kép 6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DA73EB7A-A7F7-4CE9-95B2-9A1290FF9E61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D09AF838-736E-4C3C-9E82-E412318AC6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0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 descr="A képen víz, kültéri, csónak, égbolt látható&#10;&#10;Ez egy automatikusan létrehozott leírás.">
            <a:extLst>
              <a:ext uri="{FF2B5EF4-FFF2-40B4-BE49-F238E27FC236}">
                <a16:creationId xmlns:a16="http://schemas.microsoft.com/office/drawing/2014/main" id="{82E38283-99A4-4F4B-B3B5-43A803693D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191"/>
          <a:stretch>
            <a:fillRect/>
          </a:stretch>
        </p:blipFill>
        <p:spPr/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BA364404-132C-495A-A1D5-C2F7B7CD9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424543"/>
            <a:ext cx="4762500" cy="2857500"/>
          </a:xfrm>
          <a:prstGeom prst="flowChartTerminator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49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65FEAE-E05C-437E-A22C-7568A91C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Kikötőfejlesztési Főterv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4FCE52-5D54-474F-B12C-6CF3BDD2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595"/>
            <a:ext cx="10515600" cy="2734774"/>
          </a:xfrm>
        </p:spPr>
        <p:txBody>
          <a:bodyPr>
            <a:normAutofit fontScale="92500"/>
          </a:bodyPr>
          <a:lstStyle/>
          <a:p>
            <a:pPr lvl="0"/>
            <a:r>
              <a:rPr lang="hu-HU" sz="2800"/>
              <a:t>Az európai közlekedéspolitika átfogó célja, hogy 2050-re az Európai Unió közlekedési rendszere fenntartható rendszerré váljon. </a:t>
            </a:r>
          </a:p>
          <a:p>
            <a:pPr lvl="0"/>
            <a:r>
              <a:rPr lang="hu-HU" sz="2800"/>
              <a:t>A Duna magyarországi szakaszának kapacitása messze meghaladja a jelenlegi kihasználtságát. </a:t>
            </a:r>
          </a:p>
          <a:p>
            <a:pPr lvl="0"/>
            <a:r>
              <a:rPr lang="hu-HU" sz="2800"/>
              <a:t>A vízi közlekedési mód a jelenleginél sokkal nagyobb mértékben igénybe vehető lenne.</a:t>
            </a:r>
          </a:p>
        </p:txBody>
      </p:sp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62F41A43-AD9F-40E0-BB31-AC2A268D5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6" name="Kép 5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F9631274-C420-4B54-A241-BF9E10DFB8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DD17E1F9-49FD-459C-A4A0-ADA75F01D56D}"/>
              </a:ext>
            </a:extLst>
          </p:cNvPr>
          <p:cNvCxnSpPr/>
          <p:nvPr/>
        </p:nvCxnSpPr>
        <p:spPr>
          <a:xfrm>
            <a:off x="-65316" y="5952049"/>
            <a:ext cx="125240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 descr="A képen kültéri, víz, égbolt, fa látható&#10;&#10;Ez egy automatikusan létrehozott leírás.">
            <a:extLst>
              <a:ext uri="{FF2B5EF4-FFF2-40B4-BE49-F238E27FC236}">
                <a16:creationId xmlns:a16="http://schemas.microsoft.com/office/drawing/2014/main" id="{905C7067-2290-4BE2-B71C-5B4F5A8C4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2" b="24524"/>
          <a:stretch/>
        </p:blipFill>
        <p:spPr>
          <a:xfrm>
            <a:off x="0" y="3990369"/>
            <a:ext cx="12192000" cy="1985888"/>
          </a:xfrm>
          <a:prstGeom prst="rect">
            <a:avLst/>
          </a:prstGeom>
        </p:spPr>
      </p:pic>
      <p:pic>
        <p:nvPicPr>
          <p:cNvPr id="10" name="Kép 9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56FF04A9-B27C-4E3C-B504-9200D550B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7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DDA566-1C27-45AB-A19F-648B38C7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Kikötőfejlesztési Főterv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1D748D-06C0-4853-A9A5-92DB0B8B6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595"/>
            <a:ext cx="10515600" cy="243944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u-HU" sz="2400"/>
              <a:t>A folyami áruszállítás ugyanakkor csak integrált szemléletben, a multimodális/intermodális/kombinált árufuvarozási rendszer részeként értelmezhető</a:t>
            </a:r>
          </a:p>
          <a:p>
            <a:pPr lvl="0"/>
            <a:r>
              <a:rPr lang="hu-HU" sz="2400"/>
              <a:t>Nem áll rendelkezésre olyan átfogó stratégiai anyag, amely támogatná a Duna menti kikötői infrastruktúra és kikötői szolgáltatások fejlesztését</a:t>
            </a:r>
          </a:p>
          <a:p>
            <a:pPr lvl="0"/>
            <a:r>
              <a:rPr lang="hu-HU" sz="2400"/>
              <a:t>Kiemelt fontosságú a határon átnyúló együttműködés a fejlesztésben: Szlovákia-Magyarország</a:t>
            </a: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511C20DC-0738-4D80-80E2-A08A76811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5" name="Kép 4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F1A82134-12E6-49AF-9F26-F5DCBC4EFB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4907A5A-1D5C-4B4D-9A56-562179135BF2}"/>
              </a:ext>
            </a:extLst>
          </p:cNvPr>
          <p:cNvCxnSpPr/>
          <p:nvPr/>
        </p:nvCxnSpPr>
        <p:spPr>
          <a:xfrm>
            <a:off x="-65316" y="5952049"/>
            <a:ext cx="125240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ép 16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ABF66586-58F3-4626-A77B-E06EE9E9F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C8B828C3-5999-4972-B7F8-8E5C069FB8FF}"/>
              </a:ext>
            </a:extLst>
          </p:cNvPr>
          <p:cNvGrpSpPr/>
          <p:nvPr/>
        </p:nvGrpSpPr>
        <p:grpSpPr>
          <a:xfrm>
            <a:off x="0" y="3592572"/>
            <a:ext cx="12192000" cy="2359194"/>
            <a:chOff x="0" y="3592572"/>
            <a:chExt cx="12192000" cy="2359194"/>
          </a:xfrm>
        </p:grpSpPr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B5B49270-77C9-4258-B07B-7C1BE3102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" b="24451"/>
            <a:stretch/>
          </p:blipFill>
          <p:spPr>
            <a:xfrm>
              <a:off x="0" y="3592572"/>
              <a:ext cx="12192000" cy="2359194"/>
            </a:xfrm>
            <a:prstGeom prst="rect">
              <a:avLst/>
            </a:prstGeom>
          </p:spPr>
        </p:pic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BE3ED528-7689-4484-97B3-E69790460534}"/>
                </a:ext>
              </a:extLst>
            </p:cNvPr>
            <p:cNvSpPr/>
            <p:nvPr/>
          </p:nvSpPr>
          <p:spPr>
            <a:xfrm rot="327577">
              <a:off x="4325771" y="5745193"/>
              <a:ext cx="749300" cy="98853"/>
            </a:xfrm>
            <a:prstGeom prst="rect">
              <a:avLst/>
            </a:prstGeom>
            <a:solidFill>
              <a:srgbClr val="4E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762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E2A648-B959-4769-B416-38E935B9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német stratégia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680B47-6D17-4640-9123-F3246F73A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dirty="0">
                <a:latin typeface="Segoe UI"/>
                <a:cs typeface="Segoe UI"/>
              </a:rPr>
              <a:t>   (</a:t>
            </a:r>
            <a:r>
              <a:rPr lang="hu-HU" dirty="0" err="1"/>
              <a:t>Masterplan</a:t>
            </a:r>
            <a:r>
              <a:rPr lang="hu-HU" dirty="0"/>
              <a:t> </a:t>
            </a:r>
            <a:r>
              <a:rPr lang="hu-HU" dirty="0" err="1"/>
              <a:t>Binnenschifffahrt</a:t>
            </a:r>
            <a:r>
              <a:rPr lang="hu-HU" dirty="0"/>
              <a:t> 2019.05.15</a:t>
            </a:r>
            <a:r>
              <a:rPr lang="hu-HU" dirty="0">
                <a:latin typeface="Segoe UI"/>
                <a:cs typeface="Segoe UI"/>
              </a:rPr>
              <a:t>)</a:t>
            </a:r>
          </a:p>
          <a:p>
            <a:r>
              <a:rPr lang="hu-HU" dirty="0">
                <a:latin typeface="Segoe UI"/>
                <a:cs typeface="Segoe UI"/>
              </a:rPr>
              <a:t>2016-2030-ig tartó szövetségi közlekedési infrastruktúra terv a szűk keresztmetszetek feloldására, a forgalom optimalizálására és a rendelkezésre álló pénzügyi források szükségletalapú felhasználására</a:t>
            </a:r>
            <a:endParaRPr lang="hu-HU" dirty="0"/>
          </a:p>
          <a:p>
            <a:endParaRPr lang="hu-HU" dirty="0"/>
          </a:p>
        </p:txBody>
      </p:sp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A7A047BF-C8F7-49B5-B666-4DE2137EC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6" name="Kép 5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35480443-5487-440C-8FA0-4403340BDF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8D9BC749-A32D-4162-890A-68A220E8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7EE070-4F7B-4B17-923B-ADA12EE1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német stratégia 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8E2AF4-4C6A-46EF-AD17-87F3E632F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Digitalizáció</a:t>
            </a:r>
          </a:p>
          <a:p>
            <a:r>
              <a:rPr lang="hu-HU" dirty="0"/>
              <a:t>A német stratégia a digitalizáció terén </a:t>
            </a:r>
            <a:r>
              <a:rPr lang="hu-HU"/>
              <a:t>az integrált </a:t>
            </a:r>
            <a:r>
              <a:rPr lang="hu-HU" dirty="0"/>
              <a:t>irányítási és információs rendszerek kiépítését tűzi ki célul, valamint az ehhez szükséges kommunikációs infrastruktúra kiépítését szorgalmazza a kikötőkben és a víziút mentén.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627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174EB6-1A04-4777-9382-AB81E6B9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NÉMET STRATÉGIA 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BAFAA1-C29D-4983-BEDA-B6F1B250E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Munkaerőfejlesztés</a:t>
            </a:r>
          </a:p>
          <a:p>
            <a:r>
              <a:rPr lang="hu-HU" dirty="0"/>
              <a:t>A szakképzett munkaerőhiány kezelésére a német stratégia intézkedései között szerepel az oktatás, képzések támogatási programjának továbbfejlesztése, valamint kampány indítása a kikötői szakma népszerűsítésére a fiatalok körében</a:t>
            </a:r>
          </a:p>
        </p:txBody>
      </p:sp>
      <p:pic>
        <p:nvPicPr>
          <p:cNvPr id="4" name="Kép 3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573A8E60-7FA8-4439-A261-F999F97A81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CEDCDBBD-1756-41F8-BFDA-5C35B41A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6" name="Kép 5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E614F531-0300-4B4E-B954-DAD5C049E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1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174EB6-1A04-4777-9382-AB81E6B9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NÉMET STRATÉGIA III.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BAFAA1-C29D-4983-BEDA-B6F1B250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3" y="1255594"/>
            <a:ext cx="11446934" cy="469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Vízi áruszállítás megerősítése a logisztikai láncban</a:t>
            </a:r>
          </a:p>
          <a:p>
            <a:r>
              <a:rPr lang="hu-HU" dirty="0"/>
              <a:t>Az ömlesztett áruk </a:t>
            </a:r>
            <a:r>
              <a:rPr lang="hu-HU" dirty="0" err="1"/>
              <a:t>rakodógépeinek</a:t>
            </a:r>
            <a:r>
              <a:rPr lang="hu-HU" dirty="0"/>
              <a:t>, gépsorainak fejlesztése a hatékony ki és berakodásért</a:t>
            </a:r>
          </a:p>
          <a:p>
            <a:r>
              <a:rPr lang="hu-HU" dirty="0"/>
              <a:t>A speciális áruk, projektáruk útengedély kérő rendszerében megjelenik a vízi út, mint választási lehetőség</a:t>
            </a:r>
          </a:p>
        </p:txBody>
      </p:sp>
      <p:pic>
        <p:nvPicPr>
          <p:cNvPr id="4" name="Kép 3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573A8E60-7FA8-4439-A261-F999F97A81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CEDCDBBD-1756-41F8-BFDA-5C35B41A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6" name="Kép 5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E614F531-0300-4B4E-B954-DAD5C049E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rtalom helye 12">
            <a:extLst>
              <a:ext uri="{FF2B5EF4-FFF2-40B4-BE49-F238E27FC236}">
                <a16:creationId xmlns:a16="http://schemas.microsoft.com/office/drawing/2014/main" id="{3F838E5B-470E-4D34-AF87-A7CBA1715FF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4659607"/>
              </p:ext>
            </p:extLst>
          </p:nvPr>
        </p:nvGraphicFramePr>
        <p:xfrm>
          <a:off x="838200" y="1079500"/>
          <a:ext cx="5181600" cy="528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artalom helye 11">
            <a:extLst>
              <a:ext uri="{FF2B5EF4-FFF2-40B4-BE49-F238E27FC236}">
                <a16:creationId xmlns:a16="http://schemas.microsoft.com/office/drawing/2014/main" id="{D32EB3D5-4E4D-43C9-A60F-D2E5C7143D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  <a:p>
            <a:r>
              <a:rPr lang="hu-HU"/>
              <a:t>Tervezet elérhető:</a:t>
            </a:r>
          </a:p>
          <a:p>
            <a:pPr lvl="1"/>
            <a:r>
              <a:rPr lang="hu-HU" sz="2800"/>
              <a:t>huport.eu</a:t>
            </a:r>
          </a:p>
          <a:p>
            <a:pPr marL="457200" lvl="1" indent="0">
              <a:buNone/>
            </a:pPr>
            <a:endParaRPr lang="hu-HU" sz="2800"/>
          </a:p>
          <a:p>
            <a:r>
              <a:rPr lang="hu-HU"/>
              <a:t>Visszajelzések:</a:t>
            </a:r>
          </a:p>
          <a:p>
            <a:pPr lvl="1"/>
            <a:r>
              <a:rPr lang="hu-HU" sz="2800"/>
              <a:t>kikotoifoterv@exante.hu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0EA467A-0427-46A1-A11B-5433C659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800"/>
              <a:t>Társadalmi egyeztetés</a:t>
            </a:r>
          </a:p>
        </p:txBody>
      </p:sp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2564068B-B864-4B20-9CDF-49606AC79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5886450"/>
            <a:ext cx="1619250" cy="971550"/>
          </a:xfrm>
          <a:prstGeom prst="rect">
            <a:avLst/>
          </a:prstGeom>
        </p:spPr>
      </p:pic>
      <p:pic>
        <p:nvPicPr>
          <p:cNvPr id="6" name="Kép 5" descr="https://ec.europa.eu/inea/sites/inea/files/ceflogos/hu_horizontal_cef_logo.png">
            <a:extLst>
              <a:ext uri="{FF2B5EF4-FFF2-40B4-BE49-F238E27FC236}">
                <a16:creationId xmlns:a16="http://schemas.microsoft.com/office/drawing/2014/main" id="{ADE3C163-319D-48D7-9CB2-C6F7876C4E2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" y="6053649"/>
            <a:ext cx="4311599" cy="69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clipart látható&#10;&#10;Ez egy automatikusan létrehozott leírás.">
            <a:extLst>
              <a:ext uri="{FF2B5EF4-FFF2-40B4-BE49-F238E27FC236}">
                <a16:creationId xmlns:a16="http://schemas.microsoft.com/office/drawing/2014/main" id="{BAB2E0A5-5126-4460-9F5D-56E718868F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6134100"/>
            <a:ext cx="1360033" cy="4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B8729EDB-CA61-4907-AE1B-CE5E6F2B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/>
              <a:t>Stratégiai célok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9B5B707A-4754-4974-976E-4BD9DC4F26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024433"/>
              </p:ext>
            </p:extLst>
          </p:nvPr>
        </p:nvGraphicFramePr>
        <p:xfrm>
          <a:off x="838200" y="1255713"/>
          <a:ext cx="10515600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638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Mexa">
      <a:dk1>
        <a:sysClr val="windowText" lastClr="000000"/>
      </a:dk1>
      <a:lt1>
        <a:sysClr val="window" lastClr="FFFFFF"/>
      </a:lt1>
      <a:dk2>
        <a:srgbClr val="08A7E0"/>
      </a:dk2>
      <a:lt2>
        <a:srgbClr val="E67109"/>
      </a:lt2>
      <a:accent1>
        <a:srgbClr val="08A7E0"/>
      </a:accent1>
      <a:accent2>
        <a:srgbClr val="E67109"/>
      </a:accent2>
      <a:accent3>
        <a:srgbClr val="58595B"/>
      </a:accent3>
      <a:accent4>
        <a:srgbClr val="FFAC63"/>
      </a:accent4>
      <a:accent5>
        <a:srgbClr val="026286"/>
      </a:accent5>
      <a:accent6>
        <a:srgbClr val="969799"/>
      </a:accent6>
      <a:hlink>
        <a:srgbClr val="0563C1"/>
      </a:hlink>
      <a:folHlink>
        <a:srgbClr val="954F72"/>
      </a:folHlink>
    </a:clrScheme>
    <a:fontScheme name="Exant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355</Words>
  <Application>Microsoft Office PowerPoint</Application>
  <PresentationFormat>Szélesvásznú</PresentationFormat>
  <Paragraphs>66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Segoe UI</vt:lpstr>
      <vt:lpstr>Wingdings</vt:lpstr>
      <vt:lpstr>Office-téma</vt:lpstr>
      <vt:lpstr>Magyarország Kikötőfejlesztési Stratégiája</vt:lpstr>
      <vt:lpstr>Kikötőfejlesztési Főterv</vt:lpstr>
      <vt:lpstr>Kikötőfejlesztési Főterv</vt:lpstr>
      <vt:lpstr>A német stratégia</vt:lpstr>
      <vt:lpstr>A német stratégia i.</vt:lpstr>
      <vt:lpstr>A NÉMET STRATÉGIA II.</vt:lpstr>
      <vt:lpstr>A NÉMET STRATÉGIA III.</vt:lpstr>
      <vt:lpstr>Társadalmi egyeztetés</vt:lpstr>
      <vt:lpstr>Stratégiai célok</vt:lpstr>
      <vt:lpstr>Stratégia tartalom 1.</vt:lpstr>
      <vt:lpstr>Stratégia tartalom 2.</vt:lpstr>
      <vt:lpstr>Stratégia tartalom 3.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Helyzetelemzés – kiemelt megállapítások</dc:title>
  <dc:creator>Barna-Lázár Zoltán</dc:creator>
  <cp:lastModifiedBy>Obreczán Mátyás</cp:lastModifiedBy>
  <cp:revision>1</cp:revision>
  <dcterms:created xsi:type="dcterms:W3CDTF">2019-04-25T21:40:52Z</dcterms:created>
  <dcterms:modified xsi:type="dcterms:W3CDTF">2019-06-13T09:38:53Z</dcterms:modified>
</cp:coreProperties>
</file>