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1" r:id="rId15"/>
    <p:sldId id="268" r:id="rId16"/>
    <p:sldId id="270" r:id="rId17"/>
    <p:sldId id="269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B996A88-509C-4E8A-8D1B-A62680F05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FE5A3BF-F76B-49B3-BF3E-BF62C78EE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2FB3943-2A95-4796-A773-A1CDE8FD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BF665DA-A7F9-4C03-A6F4-55C8A58D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726E304-6943-477B-9B2B-452E323B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2613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ECA742-B907-4D90-9883-0E1D12D3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41D3BDB8-3B9E-4551-AEAC-3DF0E1218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621513C-75AD-43E3-93C2-DD3540DB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4344820-30BD-492B-9B4C-D5F6450B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9E18329-5C84-44F0-BB10-F1FA9E08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1542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AF4A4621-D1A0-4A3E-81A2-55F2A4C8F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1182625-F61B-497C-9F4A-BAAD33B88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5CC51A4-FD75-4883-9C4C-EE0689D3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C599A5C-269C-4E8C-B7CC-13CA3110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F241848-7A95-41BC-A43A-6C19C5C6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516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A8E8E34-4E6A-4A9E-B2F5-01CBF98E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6360409-BB54-4C4C-929F-8FBE37400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2B28EB3-C97C-4FC6-A691-CBB18677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A12EB5A-1C13-4C55-9551-6011F3D7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60766F9-56B0-441C-9840-FC579174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81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A879CF-0B48-488A-8D02-CF809295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2BFD0A4-71AE-4DCD-BF5C-815725284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42EFA2B-5620-418D-8562-0B0982E9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AE61086-83E4-467B-84C5-92788D78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998A1D9-682D-4C48-ACEC-21EE89D0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276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EAD57A6-80CD-42DF-A059-5B5A2E86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8F50053-B9F0-41D4-8788-7657B62A5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39D97F5A-72AF-4C13-8642-D983C3CD1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B648741-90C0-4996-B89B-D3A1F36E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A32A0C1-E199-4F05-AA43-0B92A6EB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CA0C025-EE91-4FB0-9A60-A97BA7F0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96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B2FE80C-D820-4F04-899E-86FECA4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BD42A6D-C260-4A0C-8631-74CF808D2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D8412B32-79C5-456C-B146-29F247A8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62519C6F-E7F3-4446-B0D9-EF7B15E92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DF065B1-9BC3-454B-A87D-7B390C920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CD237D40-9C09-43CC-93A7-C6549AD1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11D27C05-4551-41EA-9E62-1B1F8D77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D4BB10D7-513D-4E4A-9C01-159EEA91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82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06E85A4-26B5-4625-856B-072E31BC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93AABD1-2A45-4FE0-A022-CC27DB22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254E447A-4C5D-486A-9053-9F9D5DA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0C7AEF74-6BFE-45E5-98B5-F184F895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030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84686572-1BAB-4FB1-B5F2-B8526108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D0417193-212E-4B7D-B2A2-0486F4A9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A6947EF1-BA89-4A5B-A231-26B4DA8A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88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789C178-7C67-45F5-8ABA-93C0FF46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DFB7E39-74B4-4FCC-84EB-B4570243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D8AC9CA-F549-4D7D-8784-C9376867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4C7DCD2-4355-44B6-B72C-B3A63B1E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7A4990B-9B83-4AA3-AEA6-E6A79E9E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A7C1608-4560-46B0-B363-00EB2BBA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4294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269B82D-6FE6-44F0-92E7-09D1F1CB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2C2B2E18-D4D2-410C-B633-5B172E883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0B61532-8539-4415-B972-A51BF91A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5DD854E-F786-4AE3-B3C3-E51274F1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A35435E2-0265-4EC9-921A-E1AB9423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899CB82-02A7-47B3-90DE-3C3B1745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8323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9CE3D909-66C4-4D8B-B668-A833038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76890DF-05E2-4AB1-BAE1-B8282E66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154E02E-6440-4A94-8485-B22EE8E8B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4CE8B-5655-4E85-8F80-CBA74B5285FD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1644FC6-F178-4967-96F6-15B966557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34E078E-A853-426C-A635-1676A6546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469F-DEB2-4FEB-90E8-DD84025FC9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70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unkalap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6B73FBA-958B-477B-A8E7-55A92A109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57257C7-9B02-4C8F-9D71-6B277CADC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6848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4321E52-9330-40DF-9BEF-15EDAF00D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71" y="363984"/>
            <a:ext cx="11026066" cy="620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590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1B3B886-7DFB-41D8-B333-7F83BCFDE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70" y="461638"/>
            <a:ext cx="10786369" cy="610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03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7A063BD-D4E7-419F-80B5-511B263335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48" y="488272"/>
            <a:ext cx="10715347" cy="598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882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xmlns="" id="{F5190675-908F-4BFE-A044-579929B3C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9697761"/>
              </p:ext>
            </p:extLst>
          </p:nvPr>
        </p:nvGraphicFramePr>
        <p:xfrm>
          <a:off x="1145219" y="244475"/>
          <a:ext cx="9037468" cy="6369050"/>
        </p:xfrm>
        <a:graphic>
          <a:graphicData uri="http://schemas.openxmlformats.org/presentationml/2006/ole">
            <p:oleObj spid="_x0000_s1026" name="Worksheet" r:id="rId3" imgW="5836849" imgH="7635193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2729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8815548-9D08-4C51-9D98-A549411C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2018. Október 20.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69353A4B-2178-48CC-BBCF-D58F0DF5E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034" y="1282507"/>
            <a:ext cx="7333376" cy="5500032"/>
          </a:xfrm>
        </p:spPr>
      </p:pic>
    </p:spTree>
    <p:extLst>
      <p:ext uri="{BB962C8B-B14F-4D97-AF65-F5344CB8AC3E}">
        <p14:creationId xmlns:p14="http://schemas.microsoft.com/office/powerpoint/2010/main" xmlns="" val="81647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62BC990-4644-45D7-901C-A4D864CA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2019. Március 18.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33CF5BF0-A128-49B6-B249-8F61CE8A8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358" y="1322773"/>
            <a:ext cx="7705817" cy="5406501"/>
          </a:xfrm>
        </p:spPr>
      </p:pic>
    </p:spTree>
    <p:extLst>
      <p:ext uri="{BB962C8B-B14F-4D97-AF65-F5344CB8AC3E}">
        <p14:creationId xmlns:p14="http://schemas.microsoft.com/office/powerpoint/2010/main" xmlns="" val="326352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6735DA6-6448-41AD-849B-159F30D8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2019. Március 31.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D3659D5A-966A-41F3-9E19-91BA827E1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164" y="1322773"/>
            <a:ext cx="6662690" cy="5428695"/>
          </a:xfrm>
        </p:spPr>
      </p:pic>
    </p:spTree>
    <p:extLst>
      <p:ext uri="{BB962C8B-B14F-4D97-AF65-F5344CB8AC3E}">
        <p14:creationId xmlns:p14="http://schemas.microsoft.com/office/powerpoint/2010/main" xmlns="" val="116910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5919BDF-8534-4438-83D8-991C3D3B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2019. Április 12.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8F4BBB9B-E34F-464B-9220-F1AC3DF6B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97775"/>
            <a:ext cx="7289347" cy="5467010"/>
          </a:xfrm>
        </p:spPr>
      </p:pic>
    </p:spTree>
    <p:extLst>
      <p:ext uri="{BB962C8B-B14F-4D97-AF65-F5344CB8AC3E}">
        <p14:creationId xmlns:p14="http://schemas.microsoft.com/office/powerpoint/2010/main" xmlns="" val="357437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840DD64-4097-4C63-98E2-0FBC0C2A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2019. Április 22.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A911D74A-976F-4AEF-BFB4-609F1C497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43379"/>
            <a:ext cx="6396101" cy="4941557"/>
          </a:xfrm>
        </p:spPr>
      </p:pic>
    </p:spTree>
    <p:extLst>
      <p:ext uri="{BB962C8B-B14F-4D97-AF65-F5344CB8AC3E}">
        <p14:creationId xmlns:p14="http://schemas.microsoft.com/office/powerpoint/2010/main" xmlns="" val="343053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E9171E1C-67F6-464A-995E-0429F8B79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66" y="719091"/>
            <a:ext cx="9828606" cy="5457872"/>
          </a:xfrm>
        </p:spPr>
      </p:pic>
    </p:spTree>
    <p:extLst>
      <p:ext uri="{BB962C8B-B14F-4D97-AF65-F5344CB8AC3E}">
        <p14:creationId xmlns:p14="http://schemas.microsoft.com/office/powerpoint/2010/main" xmlns="" val="747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A8BB312-EF48-437B-9E64-A04D6A2E95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586" y="479394"/>
            <a:ext cx="10191565" cy="56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9047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D08B3F6-C5CB-4CB4-A2D9-BDA2EA95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7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latin typeface="Arial Black" panose="020B0A040201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xmlns="" val="145983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7DCFEA-41CD-464F-9EF5-00EFCC41AE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666" y="488272"/>
            <a:ext cx="10138299" cy="56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326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ECDA08-9B3E-4478-8898-F6B881143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55" y="452761"/>
            <a:ext cx="10537795" cy="572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941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EDB3A75-5657-4394-BC71-CB240D1F8A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57" y="390617"/>
            <a:ext cx="10679837" cy="57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54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BE5B086-2463-432C-8663-641974D428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81" y="452761"/>
            <a:ext cx="10759736" cy="572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205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30865AB-F200-43A9-8148-07DDD3B86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14" y="408373"/>
            <a:ext cx="10715347" cy="57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05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D91354C-DCFF-456B-9ADD-BC0B2268D2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24" y="506026"/>
            <a:ext cx="10573305" cy="589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242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4140197-B478-4C7E-A3FF-E7AD44FB9D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71" y="390617"/>
            <a:ext cx="10928412" cy="57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7176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29</Words>
  <Application>Microsoft Office PowerPoint</Application>
  <PresentationFormat>Egyéni</PresentationFormat>
  <Paragraphs>6</Paragraphs>
  <Slides>20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Office-téma</vt:lpstr>
      <vt:lpstr>Worksheet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2018. Október 20.</vt:lpstr>
      <vt:lpstr>2019. Március 18.</vt:lpstr>
      <vt:lpstr>2019. Március 31.</vt:lpstr>
      <vt:lpstr>2019. Április 12.</vt:lpstr>
      <vt:lpstr>2019. Április 22.</vt:lpstr>
      <vt:lpstr>19.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Kornél Vancsura</dc:creator>
  <cp:lastModifiedBy>user</cp:lastModifiedBy>
  <cp:revision>10</cp:revision>
  <dcterms:created xsi:type="dcterms:W3CDTF">2019-06-12T06:46:17Z</dcterms:created>
  <dcterms:modified xsi:type="dcterms:W3CDTF">2019-06-13T06:00:57Z</dcterms:modified>
</cp:coreProperties>
</file>